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CC"/>
    <a:srgbClr val="CC9900"/>
    <a:srgbClr val="00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12/02/2021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emf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do de imagen de fondos para diapositivas de powerpoin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D:\IMAGENES EVOLUCION FONDO BLANCO\chinpance erguido 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49080"/>
            <a:ext cx="1476589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D:\IMAGENES EVOLUCION FONDO BLANCO\NEARDENTAL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3933056"/>
            <a:ext cx="1343025" cy="2482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D:\IMAGENES EVOLUCION FONDO BLANCO\HOMO SAPIENS ANDANDO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83768" y="3933056"/>
            <a:ext cx="180022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D:\IMAGENES EVOLUCION FONDO BLANCO\HOMBRE CONLANZA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960" y="3717032"/>
            <a:ext cx="1267102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Imagen" descr="D:\IMAGENES EVOLUCION FONDO BLANCO\CAZADOR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24128" y="3429000"/>
            <a:ext cx="1512168" cy="2327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Imagen" descr="D:\IMAGENES EVOLUCION FONDO BLANCO\HOMBRE AGRICULTOR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2276872"/>
            <a:ext cx="1907704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11 Imagen" descr="D:\IMAGENES EVOLUCION FONDO BLANCO\trabajador-sobre-fondo-blanco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19918" y="476672"/>
            <a:ext cx="170846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12 Imagen" descr="D:\IMAGENES EVOLUCION FONDO BLANCO\INFORMATICO.jp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685031"/>
            <a:ext cx="194421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13 Imagen" descr="D:\IMAGENES EVOLUCION FONDO BLANCO\COMUNICANDOSE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63888" y="613023"/>
            <a:ext cx="165618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14 Imagen" descr="D:\IMAGENES EVOLUCION FONDO BLANCO\COMUNICACION.jpg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555776" y="613023"/>
            <a:ext cx="144016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15 Imagen" descr="D:\IMAGENES EVOLUCION FONDO BLANCO\CYBORG.jpg"/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403648" y="541015"/>
            <a:ext cx="1398662" cy="2311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D:\IMAGENES EVOLUCION FONDO BLANCO\hombre-espiritual.jpg"/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469007"/>
            <a:ext cx="1475656" cy="2338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17 CuadroTexto"/>
          <p:cNvSpPr txBox="1"/>
          <p:nvPr/>
        </p:nvSpPr>
        <p:spPr>
          <a:xfrm>
            <a:off x="2339752" y="188640"/>
            <a:ext cx="396044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 Black" pitchFamily="34" charset="0"/>
              </a:rPr>
              <a:t>EVOLUCIÓN EN EL SIGLO XXI</a:t>
            </a:r>
            <a:endParaRPr lang="es-ES" b="1" dirty="0">
              <a:latin typeface="Arial Black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899592" y="3635732"/>
            <a:ext cx="3240360" cy="369332"/>
          </a:xfrm>
          <a:prstGeom prst="rect">
            <a:avLst/>
          </a:prstGeom>
          <a:solidFill>
            <a:srgbClr val="CC9900"/>
          </a:solidFill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 Black" pitchFamily="34" charset="0"/>
              </a:rPr>
              <a:t>EVOLUCIÓN PRIMITIVA</a:t>
            </a:r>
            <a:endParaRPr lang="es-ES" b="1" dirty="0">
              <a:latin typeface="Arial Black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7524328" y="5138028"/>
            <a:ext cx="1584176" cy="523220"/>
          </a:xfrm>
          <a:prstGeom prst="rect">
            <a:avLst/>
          </a:prstGeom>
          <a:solidFill>
            <a:srgbClr val="00CC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>
                <a:latin typeface="Arial Black" pitchFamily="34" charset="0"/>
              </a:rPr>
              <a:t>ERA </a:t>
            </a:r>
          </a:p>
          <a:p>
            <a:pPr algn="ctr"/>
            <a:r>
              <a:rPr lang="es-ES" sz="1400" b="1" dirty="0" smtClean="0">
                <a:latin typeface="Arial Black" pitchFamily="34" charset="0"/>
              </a:rPr>
              <a:t>AGRÍCOLA</a:t>
            </a:r>
            <a:endParaRPr lang="es-ES" sz="1400" b="1" dirty="0">
              <a:latin typeface="Arial Black" pitchFamily="34" charset="0"/>
            </a:endParaRPr>
          </a:p>
        </p:txBody>
      </p:sp>
      <p:pic>
        <p:nvPicPr>
          <p:cNvPr id="21" name="Picture 9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88424" y="128563"/>
            <a:ext cx="6842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21 CuadroTexto"/>
          <p:cNvSpPr txBox="1"/>
          <p:nvPr/>
        </p:nvSpPr>
        <p:spPr>
          <a:xfrm>
            <a:off x="72008" y="2987660"/>
            <a:ext cx="7812360" cy="461665"/>
          </a:xfrm>
          <a:prstGeom prst="rect">
            <a:avLst/>
          </a:prstGeom>
          <a:solidFill>
            <a:srgbClr val="0000CC"/>
          </a:solidFill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EVOLUCIÓN DEL HOMOSAPIENS AL HOMO DEUS</a:t>
            </a:r>
            <a:endParaRPr lang="es-ES" sz="24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7524328" y="1484784"/>
            <a:ext cx="1584176" cy="523220"/>
          </a:xfrm>
          <a:prstGeom prst="rect">
            <a:avLst/>
          </a:prstGeom>
          <a:solidFill>
            <a:srgbClr val="00CC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>
                <a:latin typeface="Arial Black" pitchFamily="34" charset="0"/>
              </a:rPr>
              <a:t>ERA </a:t>
            </a:r>
          </a:p>
          <a:p>
            <a:pPr algn="ctr"/>
            <a:r>
              <a:rPr lang="es-ES" sz="1400" b="1" dirty="0" smtClean="0">
                <a:latin typeface="Arial Black" pitchFamily="34" charset="0"/>
              </a:rPr>
              <a:t>INDUSTRIAL</a:t>
            </a:r>
            <a:endParaRPr lang="es-ES" sz="1400" b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17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Papa</dc:creator>
  <cp:lastModifiedBy>Papa</cp:lastModifiedBy>
  <cp:revision>6</cp:revision>
  <dcterms:created xsi:type="dcterms:W3CDTF">2021-02-12T21:18:57Z</dcterms:created>
  <dcterms:modified xsi:type="dcterms:W3CDTF">2021-02-12T21:57:29Z</dcterms:modified>
</cp:coreProperties>
</file>