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CC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14/03/2019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4 Rectángulo"/>
          <p:cNvSpPr/>
          <p:nvPr/>
        </p:nvSpPr>
        <p:spPr>
          <a:xfrm>
            <a:off x="179512" y="1440160"/>
            <a:ext cx="5976664" cy="50131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323528" y="764704"/>
            <a:ext cx="8496944" cy="400110"/>
          </a:xfrm>
          <a:prstGeom prst="rect">
            <a:avLst/>
          </a:prstGeom>
          <a:solidFill>
            <a:srgbClr val="00206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Bookman Old Style" pitchFamily="18" charset="0"/>
              </a:rPr>
              <a:t>SISTEMA DE EVALUACIÓN DE COLABORADORES POLÍTICOS </a:t>
            </a:r>
            <a:endParaRPr lang="es-ES" sz="2000" b="1" dirty="0">
              <a:latin typeface="Bookman Old Style" pitchFamily="18" charset="0"/>
            </a:endParaRPr>
          </a:p>
        </p:txBody>
      </p:sp>
      <p:pic>
        <p:nvPicPr>
          <p:cNvPr id="5" name="Picture 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611560" cy="439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Conector recto de flecha"/>
          <p:cNvCxnSpPr/>
          <p:nvPr/>
        </p:nvCxnSpPr>
        <p:spPr>
          <a:xfrm>
            <a:off x="1043608" y="3752800"/>
            <a:ext cx="4320480" cy="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flipH="1">
            <a:off x="3123456" y="2240632"/>
            <a:ext cx="8384" cy="3448000"/>
          </a:xfrm>
          <a:prstGeom prst="straightConnector1">
            <a:avLst/>
          </a:prstGeom>
          <a:ln w="76200"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2826948" y="3508647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0</a:t>
            </a:r>
            <a:endParaRPr lang="es-ES" sz="1400" dirty="0">
              <a:latin typeface="Arial Black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843808" y="2520280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4</a:t>
            </a:r>
            <a:endParaRPr lang="es-ES" sz="1400" dirty="0">
              <a:latin typeface="Arial Black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2843808" y="5092823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4</a:t>
            </a:r>
            <a:endParaRPr lang="es-ES" sz="1400" dirty="0">
              <a:latin typeface="Arial Black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314780" y="3508647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4</a:t>
            </a:r>
            <a:endParaRPr lang="es-ES" sz="1400" dirty="0">
              <a:latin typeface="Arial Black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771164" y="3508647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4</a:t>
            </a:r>
            <a:endParaRPr lang="es-ES" sz="1400" dirty="0">
              <a:latin typeface="Arial Black" pitchFamily="34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347864" y="3508647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1</a:t>
            </a:r>
            <a:endParaRPr lang="es-ES" sz="1400" dirty="0">
              <a:latin typeface="Arial Black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835060" y="3508647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2</a:t>
            </a:r>
            <a:endParaRPr lang="es-ES" sz="1400" dirty="0">
              <a:latin typeface="Arial Black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339116" y="3508647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3</a:t>
            </a:r>
            <a:endParaRPr lang="es-ES" sz="1400" dirty="0">
              <a:latin typeface="Arial Black" pitchFamily="34" charset="0"/>
            </a:endParaRPr>
          </a:p>
        </p:txBody>
      </p:sp>
      <p:cxnSp>
        <p:nvCxnSpPr>
          <p:cNvPr id="22" name="21 Conector recto"/>
          <p:cNvCxnSpPr>
            <a:endCxn id="20" idx="2"/>
          </p:cNvCxnSpPr>
          <p:nvPr/>
        </p:nvCxnSpPr>
        <p:spPr>
          <a:xfrm>
            <a:off x="3131840" y="3024336"/>
            <a:ext cx="1359722" cy="7920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>
            <a:stCxn id="20" idx="2"/>
            <a:endCxn id="15" idx="3"/>
          </p:cNvCxnSpPr>
          <p:nvPr/>
        </p:nvCxnSpPr>
        <p:spPr>
          <a:xfrm flipH="1">
            <a:off x="3148700" y="3816424"/>
            <a:ext cx="1342862" cy="14302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stCxn id="15" idx="3"/>
          </p:cNvCxnSpPr>
          <p:nvPr/>
        </p:nvCxnSpPr>
        <p:spPr>
          <a:xfrm flipH="1" flipV="1">
            <a:off x="1475656" y="3744416"/>
            <a:ext cx="1673044" cy="150229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>
            <a:stCxn id="16" idx="2"/>
          </p:cNvCxnSpPr>
          <p:nvPr/>
        </p:nvCxnSpPr>
        <p:spPr>
          <a:xfrm flipV="1">
            <a:off x="1467226" y="3024336"/>
            <a:ext cx="1664614" cy="7920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2843808" y="2808312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>
                <a:latin typeface="Arial Black" pitchFamily="34" charset="0"/>
              </a:rPr>
              <a:t>3</a:t>
            </a:r>
            <a:endParaRPr lang="es-ES" sz="1400" dirty="0">
              <a:latin typeface="Arial Black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2051720" y="1656184"/>
            <a:ext cx="2225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INTEGRIDAD</a:t>
            </a:r>
            <a:endParaRPr lang="es-E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2051720" y="5731023"/>
            <a:ext cx="20233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LIDERAZGO</a:t>
            </a:r>
            <a:endParaRPr lang="es-E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 rot="5400000">
            <a:off x="4301010" y="3511351"/>
            <a:ext cx="2731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CONOCIMIENTO</a:t>
            </a:r>
            <a:endParaRPr lang="es-E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 rot="16200000">
            <a:off x="-127330" y="3551972"/>
            <a:ext cx="165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CARISMA</a:t>
            </a:r>
            <a:endParaRPr lang="es-ES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43 Rectángulo"/>
          <p:cNvSpPr/>
          <p:nvPr/>
        </p:nvSpPr>
        <p:spPr>
          <a:xfrm>
            <a:off x="6300192" y="1412776"/>
            <a:ext cx="2664296" cy="504056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algn="ctr"/>
            <a:endParaRPr lang="es-ES" sz="1400" b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algn="ctr"/>
            <a:r>
              <a:rPr lang="es-ES" sz="1400" b="1" dirty="0" smtClean="0">
                <a:solidFill>
                  <a:srgbClr val="002060"/>
                </a:solidFill>
                <a:latin typeface="Arial Rounded MT Bold" pitchFamily="34" charset="0"/>
              </a:rPr>
              <a:t>VALORES DEL POLÍTICO 10</a:t>
            </a:r>
          </a:p>
          <a:p>
            <a:pPr algn="ctr"/>
            <a:r>
              <a:rPr lang="es-ES" sz="1400" b="1" dirty="0" smtClean="0">
                <a:solidFill>
                  <a:srgbClr val="002060"/>
                </a:solidFill>
                <a:latin typeface="Arial Rounded MT Bold" pitchFamily="34" charset="0"/>
              </a:rPr>
              <a:t>4444=16</a:t>
            </a:r>
          </a:p>
          <a:p>
            <a:pPr algn="ctr"/>
            <a:r>
              <a:rPr lang="es-ES" sz="1600" b="1" dirty="0" smtClean="0">
                <a:solidFill>
                  <a:srgbClr val="002060"/>
                </a:solidFill>
                <a:latin typeface="Arial Rounded MT Bold" pitchFamily="34" charset="0"/>
              </a:rPr>
              <a:t>EVALUACIÓN DEL COLABORADOR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>
                <a:solidFill>
                  <a:srgbClr val="002060"/>
                </a:solidFill>
                <a:latin typeface="Arial Rounded MT Bold" pitchFamily="34" charset="0"/>
              </a:rPr>
              <a:t>INTEGRIDAD = 3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>
                <a:solidFill>
                  <a:srgbClr val="002060"/>
                </a:solidFill>
                <a:latin typeface="Arial Rounded MT Bold" pitchFamily="34" charset="0"/>
              </a:rPr>
              <a:t> CONOCIMIENTO = 3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>
                <a:solidFill>
                  <a:srgbClr val="002060"/>
                </a:solidFill>
                <a:latin typeface="Arial Rounded MT Bold" pitchFamily="34" charset="0"/>
              </a:rPr>
              <a:t> LIDERAZGO = 4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>
                <a:solidFill>
                  <a:srgbClr val="002060"/>
                </a:solidFill>
                <a:latin typeface="Arial Rounded MT Bold" pitchFamily="34" charset="0"/>
              </a:rPr>
              <a:t> CARISMA = 4</a:t>
            </a:r>
          </a:p>
          <a:p>
            <a:r>
              <a:rPr lang="es-ES" sz="1600" dirty="0" smtClean="0">
                <a:solidFill>
                  <a:srgbClr val="002060"/>
                </a:solidFill>
                <a:latin typeface="Arial Rounded MT Bold" pitchFamily="34" charset="0"/>
              </a:rPr>
              <a:t>TOTAL 3+3+4+4 =14</a:t>
            </a:r>
          </a:p>
          <a:p>
            <a:endParaRPr lang="es-ES" sz="14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r>
              <a:rPr lang="es-ES" sz="1400" b="1" dirty="0" smtClean="0">
                <a:solidFill>
                  <a:srgbClr val="002060"/>
                </a:solidFill>
                <a:latin typeface="Arial Black" pitchFamily="34" charset="0"/>
              </a:rPr>
              <a:t>INTEGRIDAD</a:t>
            </a:r>
            <a:r>
              <a:rPr lang="es-ES" sz="1400" b="1" dirty="0" smtClean="0">
                <a:solidFill>
                  <a:srgbClr val="002060"/>
                </a:solidFill>
                <a:latin typeface="Arial Narrow" pitchFamily="34" charset="0"/>
              </a:rPr>
              <a:t>.-</a:t>
            </a:r>
            <a:r>
              <a:rPr lang="es-ES" sz="1400" b="1" i="1" dirty="0" smtClean="0">
                <a:solidFill>
                  <a:srgbClr val="002060"/>
                </a:solidFill>
                <a:latin typeface="Arial Narrow" pitchFamily="34" charset="0"/>
              </a:rPr>
              <a:t>ETICA+MORALIDAD+</a:t>
            </a:r>
            <a:endParaRPr lang="es-ES" sz="1400" b="1" i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es-ES" sz="1400" b="1" i="1" dirty="0" smtClean="0">
                <a:solidFill>
                  <a:srgbClr val="002060"/>
                </a:solidFill>
                <a:latin typeface="Arial Narrow" pitchFamily="34" charset="0"/>
              </a:rPr>
              <a:t>HONRADEZ+COHERENCIA</a:t>
            </a:r>
          </a:p>
          <a:p>
            <a:r>
              <a:rPr lang="es-ES" sz="1400" b="1" dirty="0" smtClean="0">
                <a:solidFill>
                  <a:srgbClr val="002060"/>
                </a:solidFill>
                <a:latin typeface="Arial Black" pitchFamily="34" charset="0"/>
              </a:rPr>
              <a:t>CONOCIMIENTO.-</a:t>
            </a:r>
            <a:r>
              <a:rPr lang="es-ES" sz="1400" b="1" i="1" dirty="0" smtClean="0">
                <a:solidFill>
                  <a:srgbClr val="002060"/>
                </a:solidFill>
                <a:latin typeface="Arial Narrow" pitchFamily="34" charset="0"/>
              </a:rPr>
              <a:t>ESTUDIOD+</a:t>
            </a:r>
          </a:p>
          <a:p>
            <a:r>
              <a:rPr lang="es-ES" sz="1400" b="1" i="1" dirty="0" smtClean="0">
                <a:solidFill>
                  <a:srgbClr val="002060"/>
                </a:solidFill>
                <a:latin typeface="Arial Narrow" pitchFamily="34" charset="0"/>
              </a:rPr>
              <a:t>EXPERIENCIAS+LOGROS+</a:t>
            </a:r>
          </a:p>
          <a:p>
            <a:r>
              <a:rPr lang="es-ES" sz="1400" b="1" i="1" dirty="0" smtClean="0">
                <a:solidFill>
                  <a:srgbClr val="002060"/>
                </a:solidFill>
                <a:latin typeface="Arial Narrow" pitchFamily="34" charset="0"/>
              </a:rPr>
              <a:t>INTELIGENCIA</a:t>
            </a:r>
          </a:p>
          <a:p>
            <a:r>
              <a:rPr lang="es-ES" sz="1400" b="1" dirty="0" smtClean="0">
                <a:solidFill>
                  <a:srgbClr val="002060"/>
                </a:solidFill>
                <a:latin typeface="Arial Black" pitchFamily="34" charset="0"/>
              </a:rPr>
              <a:t>LIDERAZGO.</a:t>
            </a:r>
            <a:r>
              <a:rPr lang="es-ES" sz="1400" b="1" dirty="0" smtClean="0">
                <a:solidFill>
                  <a:srgbClr val="002060"/>
                </a:solidFill>
                <a:latin typeface="Arial Narrow" pitchFamily="34" charset="0"/>
              </a:rPr>
              <a:t>-</a:t>
            </a:r>
            <a:r>
              <a:rPr lang="es-ES" sz="1400" b="1" i="1" dirty="0" smtClean="0">
                <a:solidFill>
                  <a:srgbClr val="002060"/>
                </a:solidFill>
                <a:latin typeface="Arial Narrow" pitchFamily="34" charset="0"/>
              </a:rPr>
              <a:t>PRAGMÁTICO+</a:t>
            </a:r>
          </a:p>
          <a:p>
            <a:r>
              <a:rPr lang="es-ES" sz="1400" b="1" i="1" dirty="0" smtClean="0">
                <a:solidFill>
                  <a:srgbClr val="002060"/>
                </a:solidFill>
                <a:latin typeface="Arial Narrow" pitchFamily="34" charset="0"/>
              </a:rPr>
              <a:t>INNOVADOR+ENTUSIASTA+</a:t>
            </a:r>
          </a:p>
          <a:p>
            <a:r>
              <a:rPr lang="es-ES" sz="1400" b="1" i="1" dirty="0" smtClean="0">
                <a:solidFill>
                  <a:srgbClr val="002060"/>
                </a:solidFill>
                <a:latin typeface="Arial Narrow" pitchFamily="34" charset="0"/>
              </a:rPr>
              <a:t>SIMPÁTICO</a:t>
            </a:r>
            <a:endParaRPr lang="es-ES" sz="1400" b="1" i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es-ES" sz="1400" b="1" dirty="0" smtClean="0">
                <a:solidFill>
                  <a:srgbClr val="002060"/>
                </a:solidFill>
                <a:latin typeface="Arial Black" pitchFamily="34" charset="0"/>
              </a:rPr>
              <a:t>CARISMA</a:t>
            </a:r>
            <a:r>
              <a:rPr lang="es-ES" sz="1400" b="1" dirty="0" smtClean="0">
                <a:solidFill>
                  <a:srgbClr val="002060"/>
                </a:solidFill>
                <a:latin typeface="Arial Narrow" pitchFamily="34" charset="0"/>
              </a:rPr>
              <a:t>.-</a:t>
            </a:r>
            <a:r>
              <a:rPr lang="es-ES" sz="1400" b="1" i="1" dirty="0" smtClean="0">
                <a:solidFill>
                  <a:srgbClr val="002060"/>
                </a:solidFill>
                <a:latin typeface="Arial Narrow" pitchFamily="34" charset="0"/>
              </a:rPr>
              <a:t>EXTROVERTIDO+</a:t>
            </a:r>
          </a:p>
          <a:p>
            <a:r>
              <a:rPr lang="es-ES" sz="1400" b="1" i="1" dirty="0" smtClean="0">
                <a:solidFill>
                  <a:srgbClr val="002060"/>
                </a:solidFill>
                <a:latin typeface="Arial Narrow" pitchFamily="34" charset="0"/>
              </a:rPr>
              <a:t>SOLIDARIO+EMPATÍA+IMAGEN</a:t>
            </a:r>
            <a:endParaRPr lang="es-ES" sz="1400" b="1" i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endParaRPr lang="es-ES" sz="1400" b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algn="ctr"/>
            <a:endParaRPr lang="es-ES" sz="14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70</Words>
  <Application>Microsoft Office PowerPoint</Application>
  <PresentationFormat>Presentación en pantalla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16</cp:revision>
  <dcterms:created xsi:type="dcterms:W3CDTF">2019-02-24T17:57:25Z</dcterms:created>
  <dcterms:modified xsi:type="dcterms:W3CDTF">2019-03-14T20:22:22Z</dcterms:modified>
</cp:coreProperties>
</file>