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29/04/2017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18256" y="188640"/>
            <a:ext cx="8694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2800" b="1" i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LA FORMULA DEL SERVICIO EXCELENTE</a:t>
            </a:r>
            <a:endParaRPr lang="es-ES_tradnl" sz="2800" b="1" i="1" u="sng" dirty="0"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257672" y="836712"/>
            <a:ext cx="2810272" cy="127518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>
                <a:latin typeface="Tahoma" pitchFamily="34" charset="0"/>
              </a:rPr>
              <a:t>CONOCER LAS</a:t>
            </a:r>
          </a:p>
          <a:p>
            <a:pPr algn="ctr"/>
            <a:r>
              <a:rPr lang="es-ES_tradnl" sz="2000" b="1" dirty="0">
                <a:latin typeface="Tahoma" pitchFamily="34" charset="0"/>
              </a:rPr>
              <a:t>EXPECTATIVAS</a:t>
            </a:r>
          </a:p>
          <a:p>
            <a:pPr algn="ctr"/>
            <a:r>
              <a:rPr lang="es-ES_tradnl" sz="2000" b="1" dirty="0">
                <a:latin typeface="Tahoma" pitchFamily="34" charset="0"/>
              </a:rPr>
              <a:t>DE LOS CLIENTES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002088" y="836712"/>
            <a:ext cx="2810272" cy="1275184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000" b="1" dirty="0" smtClean="0">
                <a:latin typeface="Tahoma" pitchFamily="34" charset="0"/>
              </a:rPr>
              <a:t>CONSIDERAR UNA</a:t>
            </a:r>
          </a:p>
          <a:p>
            <a:pPr algn="ctr"/>
            <a:r>
              <a:rPr lang="es-ES_tradnl" sz="2000" b="1" dirty="0" smtClean="0">
                <a:latin typeface="Tahoma" pitchFamily="34" charset="0"/>
              </a:rPr>
              <a:t> SERIA CULTURA</a:t>
            </a:r>
          </a:p>
          <a:p>
            <a:pPr algn="ctr"/>
            <a:r>
              <a:rPr lang="es-ES_tradnl" sz="2000" b="1" dirty="0" smtClean="0">
                <a:latin typeface="Tahoma" pitchFamily="34" charset="0"/>
              </a:rPr>
              <a:t>DE SERVICIOS </a:t>
            </a:r>
            <a:endParaRPr lang="es-ES_tradnl" sz="2000" b="1" dirty="0">
              <a:latin typeface="Tahoma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09600" y="2996952"/>
            <a:ext cx="2090192" cy="2044824"/>
          </a:xfrm>
          <a:prstGeom prst="can">
            <a:avLst>
              <a:gd name="adj" fmla="val 16296"/>
            </a:avLst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 b="1" dirty="0">
                <a:latin typeface="Tahoma" pitchFamily="34" charset="0"/>
              </a:rPr>
              <a:t>LOGRAR UNA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EFICAZ GESTION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DE LOS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MOMENTOS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DE LA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VERDAD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491880" y="2996952"/>
            <a:ext cx="2090192" cy="2044824"/>
          </a:xfrm>
          <a:prstGeom prst="can">
            <a:avLst>
              <a:gd name="adj" fmla="val 16296"/>
            </a:avLst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 b="1" dirty="0">
                <a:latin typeface="Tahoma" pitchFamily="34" charset="0"/>
              </a:rPr>
              <a:t>LOGRAR UNA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EFICAZ GESTION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DE LOS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MOMENTOS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DE LA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VERDAD</a:t>
            </a: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6370240" y="2996952"/>
            <a:ext cx="2090192" cy="2044824"/>
          </a:xfrm>
          <a:prstGeom prst="can">
            <a:avLst>
              <a:gd name="adj" fmla="val 16296"/>
            </a:avLst>
          </a:prstGeom>
          <a:solidFill>
            <a:srgbClr val="66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600" b="1" dirty="0">
                <a:latin typeface="Tahoma" pitchFamily="34" charset="0"/>
              </a:rPr>
              <a:t>LOGRAR UNA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EFICAZ GESTION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DE LOS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MOMENTOS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DE LA</a:t>
            </a:r>
          </a:p>
          <a:p>
            <a:pPr algn="ctr"/>
            <a:r>
              <a:rPr lang="es-ES_tradnl" sz="1600" b="1" dirty="0">
                <a:latin typeface="Tahoma" pitchFamily="34" charset="0"/>
              </a:rPr>
              <a:t>VERDAD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09600" y="5877272"/>
            <a:ext cx="7922840" cy="914400"/>
          </a:xfrm>
          <a:prstGeom prst="bevel">
            <a:avLst>
              <a:gd name="adj" fmla="val 12500"/>
            </a:avLst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400" b="1" dirty="0">
                <a:latin typeface="Garamond" pitchFamily="18" charset="0"/>
              </a:rPr>
              <a:t>UN ENFOQUE DE GESTION BASADO EN LA</a:t>
            </a:r>
          </a:p>
          <a:p>
            <a:pPr algn="ctr"/>
            <a:r>
              <a:rPr lang="es-ES_tradnl" sz="2400" b="1" dirty="0">
                <a:latin typeface="Garamond" pitchFamily="18" charset="0"/>
              </a:rPr>
              <a:t>SATISFACCION DE LOS CLIENTES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3203848" y="2060848"/>
            <a:ext cx="2881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2000" i="1" dirty="0">
                <a:latin typeface="Impact" pitchFamily="34" charset="0"/>
              </a:rPr>
              <a:t>LO QUE PERMITE :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2924086" y="5333146"/>
            <a:ext cx="40961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i="1" dirty="0" smtClean="0">
                <a:latin typeface="Impact" pitchFamily="34" charset="0"/>
              </a:rPr>
              <a:t>CON LO QUE SE      LOGRA ESTRUCTURAR :</a:t>
            </a:r>
            <a:endParaRPr lang="es-ES_tradnl" sz="2000" i="1" dirty="0">
              <a:latin typeface="Impact" pitchFamily="34" charset="0"/>
            </a:endParaRPr>
          </a:p>
        </p:txBody>
      </p:sp>
      <p:pic>
        <p:nvPicPr>
          <p:cNvPr id="16" name="Picture 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5688" y="0"/>
            <a:ext cx="5048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17 Conector recto"/>
          <p:cNvCxnSpPr/>
          <p:nvPr/>
        </p:nvCxnSpPr>
        <p:spPr>
          <a:xfrm>
            <a:off x="2699792" y="2420888"/>
            <a:ext cx="38884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6588224" y="213285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699792" y="213285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4499992" y="2420888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691680" y="2780928"/>
            <a:ext cx="57606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1691680" y="278092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499992" y="278092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7452320" y="2780928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1763688" y="5301208"/>
            <a:ext cx="57606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>
            <a:endCxn id="12" idx="6"/>
          </p:cNvCxnSpPr>
          <p:nvPr/>
        </p:nvCxnSpPr>
        <p:spPr>
          <a:xfrm flipH="1">
            <a:off x="4571020" y="5301208"/>
            <a:ext cx="98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1763688" y="501317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4572000" y="508518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7524328" y="5013176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70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8</cp:revision>
  <dcterms:created xsi:type="dcterms:W3CDTF">2017-04-29T17:29:54Z</dcterms:created>
  <dcterms:modified xsi:type="dcterms:W3CDTF">2017-04-29T18:13:01Z</dcterms:modified>
</cp:coreProperties>
</file>