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10/04/2014</a:t>
            </a:fld>
            <a:endParaRPr lang="es-ES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10/04/2014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10/04/2014</a:t>
            </a:fld>
            <a:endParaRPr lang="es-ES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10/04/2014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10/04/2014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10/04/2014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10/04/2014</a:t>
            </a:fld>
            <a:endParaRPr lang="es-ES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10/04/2014</a:t>
            </a:fld>
            <a:endParaRPr lang="es-ES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10/04/2014</a:t>
            </a:fld>
            <a:endParaRPr lang="es-ES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59788" y="762000"/>
            <a:ext cx="68421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16" descr="imagesein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67075" y="4495800"/>
            <a:ext cx="206692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18" descr="pazotr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75" y="4419600"/>
            <a:ext cx="199072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20" descr="pensamient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81400" y="83820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22" descr="poder_mental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47800" y="2438400"/>
            <a:ext cx="1828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26" descr="idea-cerebro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410200" y="2362200"/>
            <a:ext cx="1752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28" descr="competir 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169150" y="4267200"/>
            <a:ext cx="182245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1" name="AutoShape 30"/>
          <p:cNvSpPr>
            <a:spLocks noChangeArrowheads="1"/>
          </p:cNvSpPr>
          <p:nvPr/>
        </p:nvSpPr>
        <p:spPr bwMode="auto">
          <a:xfrm>
            <a:off x="381000" y="2590800"/>
            <a:ext cx="1066800" cy="1828800"/>
          </a:xfrm>
          <a:custGeom>
            <a:avLst/>
            <a:gdLst>
              <a:gd name="T0" fmla="*/ 36896265 w 21600"/>
              <a:gd name="T1" fmla="*/ 0 h 21600"/>
              <a:gd name="T2" fmla="*/ 36896265 w 21600"/>
              <a:gd name="T3" fmla="*/ 87153909 h 21600"/>
              <a:gd name="T4" fmla="*/ 7895901 w 21600"/>
              <a:gd name="T5" fmla="*/ 154838386 h 21600"/>
              <a:gd name="T6" fmla="*/ 52688072 w 21600"/>
              <a:gd name="T7" fmla="*/ 4357699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082" name="AutoShape 31"/>
          <p:cNvSpPr>
            <a:spLocks noChangeArrowheads="1"/>
          </p:cNvSpPr>
          <p:nvPr/>
        </p:nvSpPr>
        <p:spPr bwMode="auto">
          <a:xfrm>
            <a:off x="1981200" y="1295400"/>
            <a:ext cx="1600200" cy="1143000"/>
          </a:xfrm>
          <a:custGeom>
            <a:avLst/>
            <a:gdLst>
              <a:gd name="T0" fmla="*/ 83016605 w 21600"/>
              <a:gd name="T1" fmla="*/ 0 h 21600"/>
              <a:gd name="T2" fmla="*/ 83016605 w 21600"/>
              <a:gd name="T3" fmla="*/ 34044520 h 21600"/>
              <a:gd name="T4" fmla="*/ 17765774 w 21600"/>
              <a:gd name="T5" fmla="*/ 60483755 h 21600"/>
              <a:gd name="T6" fmla="*/ 118548144 w 21600"/>
              <a:gd name="T7" fmla="*/ 17022234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083" name="AutoShape 32"/>
          <p:cNvSpPr>
            <a:spLocks noChangeArrowheads="1"/>
          </p:cNvSpPr>
          <p:nvPr/>
        </p:nvSpPr>
        <p:spPr bwMode="auto">
          <a:xfrm rot="5400000">
            <a:off x="5486400" y="990600"/>
            <a:ext cx="990600" cy="1752600"/>
          </a:xfrm>
          <a:custGeom>
            <a:avLst/>
            <a:gdLst>
              <a:gd name="T0" fmla="*/ 31813623 w 21600"/>
              <a:gd name="T1" fmla="*/ 0 h 21600"/>
              <a:gd name="T2" fmla="*/ 31813623 w 21600"/>
              <a:gd name="T3" fmla="*/ 80042450 h 21600"/>
              <a:gd name="T4" fmla="*/ 6808174 w 21600"/>
              <a:gd name="T5" fmla="*/ 142204006 h 21600"/>
              <a:gd name="T6" fmla="*/ 45430012 w 21600"/>
              <a:gd name="T7" fmla="*/ 40021185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084" name="AutoShape 33"/>
          <p:cNvSpPr>
            <a:spLocks noChangeArrowheads="1"/>
          </p:cNvSpPr>
          <p:nvPr/>
        </p:nvSpPr>
        <p:spPr bwMode="auto">
          <a:xfrm rot="5400000">
            <a:off x="7010400" y="2971800"/>
            <a:ext cx="1485900" cy="1181100"/>
          </a:xfrm>
          <a:custGeom>
            <a:avLst/>
            <a:gdLst>
              <a:gd name="T0" fmla="*/ 71580679 w 21600"/>
              <a:gd name="T1" fmla="*/ 0 h 21600"/>
              <a:gd name="T2" fmla="*/ 71580679 w 21600"/>
              <a:gd name="T3" fmla="*/ 36351962 h 21600"/>
              <a:gd name="T4" fmla="*/ 15318458 w 21600"/>
              <a:gd name="T5" fmla="*/ 64583208 h 21600"/>
              <a:gd name="T6" fmla="*/ 102217535 w 21600"/>
              <a:gd name="T7" fmla="*/ 18175981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085" name="Text Box 34"/>
          <p:cNvSpPr txBox="1">
            <a:spLocks noChangeArrowheads="1"/>
          </p:cNvSpPr>
          <p:nvPr/>
        </p:nvSpPr>
        <p:spPr bwMode="auto">
          <a:xfrm>
            <a:off x="3292475" y="2362200"/>
            <a:ext cx="2078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" b="1"/>
              <a:t>CONOCIMIENTO</a:t>
            </a:r>
          </a:p>
        </p:txBody>
      </p:sp>
      <p:sp>
        <p:nvSpPr>
          <p:cNvPr id="3086" name="Text Box 35"/>
          <p:cNvSpPr txBox="1">
            <a:spLocks noChangeArrowheads="1"/>
          </p:cNvSpPr>
          <p:nvPr/>
        </p:nvSpPr>
        <p:spPr bwMode="auto">
          <a:xfrm>
            <a:off x="-76200" y="6415088"/>
            <a:ext cx="2165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" b="1"/>
              <a:t> COMUNICACION</a:t>
            </a:r>
          </a:p>
        </p:txBody>
      </p:sp>
      <p:sp>
        <p:nvSpPr>
          <p:cNvPr id="3087" name="Text Box 36"/>
          <p:cNvSpPr txBox="1">
            <a:spLocks noChangeArrowheads="1"/>
          </p:cNvSpPr>
          <p:nvPr/>
        </p:nvSpPr>
        <p:spPr bwMode="auto">
          <a:xfrm>
            <a:off x="6854825" y="6491288"/>
            <a:ext cx="2279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" b="1"/>
              <a:t>COMPETITIVIDAD</a:t>
            </a:r>
          </a:p>
        </p:txBody>
      </p:sp>
      <p:sp>
        <p:nvSpPr>
          <p:cNvPr id="3088" name="Text Box 37"/>
          <p:cNvSpPr txBox="1">
            <a:spLocks noChangeArrowheads="1"/>
          </p:cNvSpPr>
          <p:nvPr/>
        </p:nvSpPr>
        <p:spPr bwMode="auto">
          <a:xfrm>
            <a:off x="1427163" y="4114800"/>
            <a:ext cx="1847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" b="1"/>
              <a:t>CATALIZADOR</a:t>
            </a:r>
          </a:p>
        </p:txBody>
      </p:sp>
      <p:sp>
        <p:nvSpPr>
          <p:cNvPr id="3089" name="Text Box 38"/>
          <p:cNvSpPr txBox="1">
            <a:spLocks noChangeArrowheads="1"/>
          </p:cNvSpPr>
          <p:nvPr/>
        </p:nvSpPr>
        <p:spPr bwMode="auto">
          <a:xfrm>
            <a:off x="5360988" y="4114800"/>
            <a:ext cx="18208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" b="1"/>
              <a:t>CREATIVIDAD</a:t>
            </a:r>
          </a:p>
        </p:txBody>
      </p:sp>
      <p:sp>
        <p:nvSpPr>
          <p:cNvPr id="3090" name="AutoShape 39"/>
          <p:cNvSpPr>
            <a:spLocks noChangeArrowheads="1"/>
          </p:cNvSpPr>
          <p:nvPr/>
        </p:nvSpPr>
        <p:spPr bwMode="auto">
          <a:xfrm>
            <a:off x="3429000" y="2743200"/>
            <a:ext cx="1676400" cy="144780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2800" b="1">
                <a:latin typeface="Arial Black" pitchFamily="34" charset="0"/>
              </a:rPr>
              <a:t>Las</a:t>
            </a:r>
          </a:p>
          <a:p>
            <a:pPr algn="ctr"/>
            <a:r>
              <a:rPr lang="es-ES" sz="2800" b="1">
                <a:latin typeface="Arial Black" pitchFamily="34" charset="0"/>
              </a:rPr>
              <a:t>3 “Cs”</a:t>
            </a:r>
          </a:p>
        </p:txBody>
      </p:sp>
      <p:sp>
        <p:nvSpPr>
          <p:cNvPr id="21" name="20 Cinta curvada hacia abajo"/>
          <p:cNvSpPr/>
          <p:nvPr/>
        </p:nvSpPr>
        <p:spPr>
          <a:xfrm>
            <a:off x="0" y="152400"/>
            <a:ext cx="9144000" cy="609600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835025" y="228600"/>
            <a:ext cx="76231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 Comunicación cataliza el Conocimiento  creando Competitividad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18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Viajes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Papa</dc:creator>
  <cp:lastModifiedBy>Papa</cp:lastModifiedBy>
  <cp:revision>1</cp:revision>
  <dcterms:created xsi:type="dcterms:W3CDTF">2014-04-10T12:06:59Z</dcterms:created>
  <dcterms:modified xsi:type="dcterms:W3CDTF">2014-04-10T12:09:42Z</dcterms:modified>
</cp:coreProperties>
</file>