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-vwQk1-uemVE/UczrXqWpTeI/AAAAAAAAADU/qJWL9EMxXWc/s1600/Mapa+Conceptual+TEORIAS+DE+LA+ADMINISTRACION-page-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404664"/>
            <a:ext cx="8964488" cy="6381328"/>
          </a:xfrm>
          <a:prstGeom prst="rect">
            <a:avLst/>
          </a:prstGeom>
          <a:noFill/>
        </p:spPr>
      </p:pic>
      <p:sp>
        <p:nvSpPr>
          <p:cNvPr id="5" name="4 Marco"/>
          <p:cNvSpPr/>
          <p:nvPr/>
        </p:nvSpPr>
        <p:spPr>
          <a:xfrm>
            <a:off x="251520" y="72008"/>
            <a:ext cx="8640960" cy="404664"/>
          </a:xfrm>
          <a:prstGeom prst="fram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rial Black" pitchFamily="34" charset="0"/>
              </a:rPr>
              <a:t>ORGANIGRAMA DE LAS ESCUELAS CLASICAS DE ORGANIZACIÓN</a:t>
            </a:r>
            <a:endParaRPr lang="es-ES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6" name="Picture 2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08725"/>
            <a:ext cx="76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7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</dc:creator>
  <cp:lastModifiedBy>Papa</cp:lastModifiedBy>
  <cp:revision>3</cp:revision>
  <dcterms:created xsi:type="dcterms:W3CDTF">2014-10-21T17:09:41Z</dcterms:created>
  <dcterms:modified xsi:type="dcterms:W3CDTF">2014-10-21T17:22:57Z</dcterms:modified>
</cp:coreProperties>
</file>