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LOGS-LMMC\BLOG_ACT.EMP\POSTS-BLOG_AE\DIRECCION_EMPRESAS\ORGANIZACION\ESTRUCTURAS\ESCUELAS_AE\teoria-human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Marco"/>
          <p:cNvSpPr/>
          <p:nvPr/>
        </p:nvSpPr>
        <p:spPr>
          <a:xfrm>
            <a:off x="899592" y="44624"/>
            <a:ext cx="7560840" cy="332656"/>
          </a:xfrm>
          <a:prstGeom prst="fram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ESCUELA HUMANISTA O DE LAS RELACIONES HUMANAS</a:t>
            </a:r>
            <a:endParaRPr lang="es-E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" name="Picture 2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8725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</cp:revision>
  <dcterms:created xsi:type="dcterms:W3CDTF">2014-10-21T17:39:48Z</dcterms:created>
  <dcterms:modified xsi:type="dcterms:W3CDTF">2014-10-21T17:48:57Z</dcterms:modified>
</cp:coreProperties>
</file>