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LOGS-LMMC\BLOG_ACT.EMP\POSTS-BLOG_AE\DIRECCION_EMPRESAS\ORGANIZACION\ESTRUCTURAS\ESCUELAS_AE\teoria-estructural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8725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683568" y="260648"/>
            <a:ext cx="7848872" cy="504056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Arial Black" pitchFamily="34" charset="0"/>
              </a:rPr>
              <a:t>ESCUELA ESTRUCTURALISTA</a:t>
            </a:r>
            <a:endParaRPr lang="es-ES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</cp:revision>
  <dcterms:created xsi:type="dcterms:W3CDTF">2014-10-21T17:54:40Z</dcterms:created>
  <dcterms:modified xsi:type="dcterms:W3CDTF">2014-10-21T18:06:25Z</dcterms:modified>
</cp:coreProperties>
</file>