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BLOGS-LMMC\BLOG_ACT.EMP\POSTS-BLOG_AE\DIRECCION_EMPRESAS\ORGANIZACION\ESTRUCTURAS\ESCUELAS_AE\teoria burocrat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pic>
        <p:nvPicPr>
          <p:cNvPr id="5" name="Picture 2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308725"/>
            <a:ext cx="76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Marco"/>
          <p:cNvSpPr/>
          <p:nvPr/>
        </p:nvSpPr>
        <p:spPr>
          <a:xfrm>
            <a:off x="5220072" y="332656"/>
            <a:ext cx="3456384" cy="404664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rgbClr val="FF0000"/>
                </a:solidFill>
                <a:latin typeface="Arial Black" pitchFamily="34" charset="0"/>
              </a:rPr>
              <a:t>ESCUELA BUROCRÁTICA</a:t>
            </a:r>
            <a:endParaRPr lang="es-ES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Papa</dc:creator>
  <cp:lastModifiedBy>Papa</cp:lastModifiedBy>
  <cp:revision>1</cp:revision>
  <dcterms:created xsi:type="dcterms:W3CDTF">2014-10-21T17:30:53Z</dcterms:created>
  <dcterms:modified xsi:type="dcterms:W3CDTF">2014-10-21T17:48:15Z</dcterms:modified>
</cp:coreProperties>
</file>