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20/10/2014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504" y="3368606"/>
            <a:ext cx="90568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“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La organización es la determinación en continuidad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de las estructuras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de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medios humanos y materiales,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800" b="1" dirty="0" smtClean="0">
                <a:solidFill>
                  <a:srgbClr val="FFFF3F"/>
                </a:solidFill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orientados </a:t>
            </a:r>
            <a:r>
              <a:rPr lang="es-ES" sz="2800" b="1" dirty="0" smtClean="0">
                <a:solidFill>
                  <a:srgbClr val="FFFF3F"/>
                </a:solidFill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a la consecución de una misión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estratégica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común y en consonancia con la cultura de la entidad,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800" b="1" dirty="0" smtClean="0">
                <a:solidFill>
                  <a:srgbClr val="FFFF3F"/>
                </a:solidFill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creando 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y actualizando periódicamente las normas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sobre delimitación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de funciones,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responsabilidades,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800" b="1" dirty="0" smtClean="0">
                <a:solidFill>
                  <a:srgbClr val="FFFF3F"/>
                </a:solidFill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dependencias, procedimientos y </a:t>
            </a:r>
            <a:r>
              <a:rPr lang="es-ES" sz="2800" b="1" dirty="0" smtClean="0">
                <a:solidFill>
                  <a:srgbClr val="FFFF3F"/>
                </a:solidFill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sistemas 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relaciones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 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rgbClr val="FFFF3F"/>
                </a:solidFill>
                <a:effectLst/>
                <a:latin typeface="Franklin Gothic Demi" pitchFamily="34" charset="0"/>
                <a:ea typeface="Verdana" pitchFamily="34" charset="0"/>
                <a:cs typeface="Estrangelo Edessa" pitchFamily="66" charset="0"/>
              </a:rPr>
              <a:t>y comunicación”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rgbClr val="FFFF3F"/>
              </a:solidFill>
              <a:effectLst/>
              <a:latin typeface="Franklin Gothic Demi" pitchFamily="34" charset="0"/>
              <a:ea typeface="Verdana" pitchFamily="34" charset="0"/>
              <a:cs typeface="Estrangelo Edessa" pitchFamily="66" charset="0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251520" y="260648"/>
            <a:ext cx="8640960" cy="576064"/>
          </a:xfrm>
          <a:prstGeom prst="homePlate">
            <a:avLst/>
          </a:prstGeom>
          <a:solidFill>
            <a:srgbClr val="FF000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Arial Rounded MT Bold" pitchFamily="34" charset="0"/>
                <a:ea typeface="Verdana" pitchFamily="34" charset="0"/>
                <a:cs typeface="Verdana" pitchFamily="34" charset="0"/>
              </a:rPr>
              <a:t>DEFINICIÓN DE LA ORGANIZACIÓN EMPRESARIAL</a:t>
            </a:r>
            <a:endParaRPr lang="es-ES" sz="2400" b="1" dirty="0">
              <a:latin typeface="Arial Rounded MT Bold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 descr="http://cde.gestion2.e3.pe/ima/0/0/0/4/0/406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4032448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5" name="Picture 11" descr="http://dulceromano.files.wordpress.com/2011/08/organizacion-de-la-empres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052736"/>
            <a:ext cx="4032448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8532813" y="6407150"/>
          <a:ext cx="611187" cy="450850"/>
        </p:xfrm>
        <a:graphic>
          <a:graphicData uri="http://schemas.openxmlformats.org/presentationml/2006/ole">
            <p:oleObj spid="_x0000_s1036" name="Fotografía de Photo Editor" r:id="rId5" imgW="3067478" imgH="2857899" progId="MSPhotoEd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71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Papel</vt:lpstr>
      <vt:lpstr>Fotografía de Microsoft Photo Editor 3.0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8</cp:revision>
  <dcterms:created xsi:type="dcterms:W3CDTF">2014-10-20T13:44:55Z</dcterms:created>
  <dcterms:modified xsi:type="dcterms:W3CDTF">2014-10-20T14:24:48Z</dcterms:modified>
</cp:coreProperties>
</file>