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18/09/2014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29282"/>
            <a:ext cx="89154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3200" b="1" i="1" u="sng" dirty="0" smtClean="0">
                <a:latin typeface="Times New Roman MT Extra Bold" pitchFamily="18" charset="0"/>
              </a:rPr>
              <a:t>Diseño del Sistema de Evaluación del Desempeño</a:t>
            </a:r>
            <a:endParaRPr lang="es-ES" sz="3200" b="1" i="1" u="sng" dirty="0" smtClean="0">
              <a:latin typeface="Times New Roman MT Extra Bold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9512" y="1412776"/>
            <a:ext cx="4343400" cy="5112568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Comprobar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que el empleado comprende claramente sus</a:t>
            </a:r>
          </a:p>
          <a:p>
            <a:pPr>
              <a:buFont typeface="Wingdings" pitchFamily="2" charset="2"/>
              <a:buNone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  responsabilidades y los resultados que se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esperan</a:t>
            </a:r>
          </a:p>
          <a:p>
            <a:pPr>
              <a:buFont typeface="Wingdings" pitchFamily="2" charset="2"/>
              <a:buNone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de el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Reconocer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aquellos aspectos de sus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resultados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que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están por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encima de lo esperado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y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presentar con claridad los</a:t>
            </a:r>
          </a:p>
          <a:p>
            <a:pPr>
              <a:buFont typeface="Wingdings" pitchFamily="2" charset="2"/>
              <a:buNone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 aspectos de su trabajo que están perjudicando sus</a:t>
            </a:r>
          </a:p>
          <a:p>
            <a:pPr>
              <a:buFont typeface="Wingdings" pitchFamily="2" charset="2"/>
              <a:buNone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 resultados para encontrar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conjuntamente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nuevas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pautas y nuevos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métodos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mejorando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las deficiencias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Reducir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la tensión del evaluado acerca de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sus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resultados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y de la evaluación en si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 Para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ello es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necesario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explicar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como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se ha llegado al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consenso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entre los participantes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: “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los objetivos medibles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son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demostrables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los criterios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subjetivos se toman por consensos </a:t>
            </a:r>
            <a:r>
              <a:rPr lang="es-ES_tradnl" sz="1600" b="1" dirty="0" err="1">
                <a:solidFill>
                  <a:schemeClr val="bg2"/>
                </a:solidFill>
                <a:latin typeface="Arial Narrow" pitchFamily="34" charset="0"/>
              </a:rPr>
              <a:t>y,en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caso de </a:t>
            </a:r>
            <a:r>
              <a:rPr lang="es-ES_tradnl" sz="1600" b="1" dirty="0" err="1">
                <a:solidFill>
                  <a:schemeClr val="bg2"/>
                </a:solidFill>
                <a:latin typeface="Arial Narrow" pitchFamily="34" charset="0"/>
              </a:rPr>
              <a:t>duda,se</a:t>
            </a:r>
            <a:endParaRPr lang="es-ES_tradnl" sz="1600" b="1" dirty="0">
              <a:solidFill>
                <a:schemeClr val="bg2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 apoya siempre al evaluador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”</a:t>
            </a:r>
          </a:p>
          <a:p>
            <a:pPr>
              <a:buFont typeface="Wingdings" pitchFamily="2" charset="2"/>
              <a:buChar char="v"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Permitir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que el evaluado aporte los métodos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que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puede asumir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para minimizar sus puntos débiles y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Maximizar sus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puntos fuertes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Fomentar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la buena disposición y la mejor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comprensión del directivo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y de la organización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hacia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un desarrollo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profesional  </a:t>
            </a:r>
            <a:endParaRPr lang="es-ES" sz="16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24400" y="1412776"/>
            <a:ext cx="4343400" cy="5112568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La entrevista de evaluación es mas eficaz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cuando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al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propio evaluado se le permite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evaluarse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y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descubrir sus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puntos débiles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así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como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fomentar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sus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puntos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fuertes.</a:t>
            </a:r>
          </a:p>
          <a:p>
            <a:pPr>
              <a:buFont typeface="Wingdings" pitchFamily="2" charset="2"/>
              <a:buChar char="q"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Hay que tener siempre presente que existe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una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gran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diferencia entre como las personas se ven a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si mismas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y como las ven los demás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 La completa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comprensión de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su conducta se produce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muy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despacio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por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lo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que 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hay que tener tacto en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según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que temas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no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se debe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precipitarse y hay que dar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tiempo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a la persona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para asumir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ciertos detalles </a:t>
            </a:r>
            <a:endParaRPr lang="es-ES_tradnl" sz="1600" b="1" dirty="0" smtClean="0">
              <a:solidFill>
                <a:schemeClr val="bg2"/>
              </a:solidFill>
              <a:latin typeface="Arial Narrow" pitchFamily="34" charset="0"/>
            </a:endParaRP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acerca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de el.</a:t>
            </a:r>
          </a:p>
          <a:p>
            <a:pPr>
              <a:buFont typeface="Wingdings" pitchFamily="2" charset="2"/>
              <a:buChar char="q"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Mediante una actitud discreta del mando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, el 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evaluado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puede llegar a ver sus propios fallos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. Si 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esto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ocurre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se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crea un clima de gran confianza y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se</a:t>
            </a:r>
          </a:p>
          <a:p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mejoran las </a:t>
            </a:r>
            <a:r>
              <a:rPr lang="es-ES_tradnl" sz="1600" b="1" dirty="0" smtClean="0">
                <a:solidFill>
                  <a:schemeClr val="bg2"/>
                </a:solidFill>
                <a:latin typeface="Arial Narrow" pitchFamily="34" charset="0"/>
              </a:rPr>
              <a:t> </a:t>
            </a: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relaciones entre ambos.</a:t>
            </a:r>
          </a:p>
          <a:p>
            <a:pPr>
              <a:buFont typeface="Wingdings" pitchFamily="2" charset="2"/>
              <a:buChar char="q"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El mejor progreso se obtiene cuando el evaluado </a:t>
            </a:r>
          </a:p>
          <a:p>
            <a:pPr>
              <a:buFont typeface="Wingdings" pitchFamily="2" charset="2"/>
              <a:buNone/>
            </a:pPr>
            <a:r>
              <a:rPr lang="es-ES_tradnl" sz="1600" b="1" dirty="0">
                <a:solidFill>
                  <a:schemeClr val="bg2"/>
                </a:solidFill>
                <a:latin typeface="Arial Narrow" pitchFamily="34" charset="0"/>
              </a:rPr>
              <a:t>     aprende a juzgar sus propias habilidades.</a:t>
            </a:r>
            <a:endParaRPr lang="es-ES" sz="16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9512" y="1015901"/>
            <a:ext cx="447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OBJETIVOS DE LA ENTREVISTA</a:t>
            </a:r>
            <a:endParaRPr lang="es-ES" sz="2000" b="1" u="sng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076056" y="1015901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SUS PRINCIPIOS BASICOS </a:t>
            </a:r>
            <a:endParaRPr lang="es-ES" sz="2000" b="1" u="sng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0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332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Diseño del Sistema de Evaluación del Desempeño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Sistema de Evaluación del Desempeño</dc:title>
  <dc:creator>Papa</dc:creator>
  <cp:lastModifiedBy>Papa</cp:lastModifiedBy>
  <cp:revision>7</cp:revision>
  <dcterms:created xsi:type="dcterms:W3CDTF">2014-09-15T18:07:47Z</dcterms:created>
  <dcterms:modified xsi:type="dcterms:W3CDTF">2014-09-18T12:32:05Z</dcterms:modified>
</cp:coreProperties>
</file>