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03/10/2014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1907704" y="1916832"/>
            <a:ext cx="1403648" cy="792088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72008" y="1916832"/>
            <a:ext cx="1403648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3923928" y="1340768"/>
            <a:ext cx="1656184" cy="18722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6228184" y="1124744"/>
            <a:ext cx="2843808" cy="2160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Pentágono"/>
          <p:cNvSpPr/>
          <p:nvPr/>
        </p:nvSpPr>
        <p:spPr>
          <a:xfrm>
            <a:off x="323528" y="188640"/>
            <a:ext cx="7848872" cy="360040"/>
          </a:xfrm>
          <a:prstGeom prst="homePlat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ESTRUCTURA  Y DESPLIEGUE DE  LA EFQM </a:t>
            </a:r>
            <a:endParaRPr lang="es-ES" sz="2000" b="1" dirty="0">
              <a:solidFill>
                <a:srgbClr val="FFFF00"/>
              </a:solidFill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9449" y="44624"/>
            <a:ext cx="747047" cy="53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Llamada de flecha a la derecha"/>
          <p:cNvSpPr/>
          <p:nvPr/>
        </p:nvSpPr>
        <p:spPr>
          <a:xfrm>
            <a:off x="179512" y="2060848"/>
            <a:ext cx="180020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LIDERAZGO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6" name="5 Llamada de flecha a la derecha"/>
          <p:cNvSpPr/>
          <p:nvPr/>
        </p:nvSpPr>
        <p:spPr>
          <a:xfrm>
            <a:off x="1979712" y="2060848"/>
            <a:ext cx="1944216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ESTRATEGIA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7" name="6 Llamada de flecha a la derecha"/>
          <p:cNvSpPr/>
          <p:nvPr/>
        </p:nvSpPr>
        <p:spPr>
          <a:xfrm>
            <a:off x="3995936" y="1556792"/>
            <a:ext cx="2232248" cy="43204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PERSONAS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8" name="7 Llamada de flecha a la derecha"/>
          <p:cNvSpPr/>
          <p:nvPr/>
        </p:nvSpPr>
        <p:spPr>
          <a:xfrm>
            <a:off x="3995936" y="2564904"/>
            <a:ext cx="2232248" cy="43204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RECURSOS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9" name="8 Llamada de flecha a la derecha"/>
          <p:cNvSpPr/>
          <p:nvPr/>
        </p:nvSpPr>
        <p:spPr>
          <a:xfrm>
            <a:off x="3995936" y="2060848"/>
            <a:ext cx="2232248" cy="43204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PROCESOS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372200" y="1268760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RESULTADOS PERSONAS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372200" y="1772816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RESULTADOS CLIENTES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372200" y="2276872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RESULTADOS SOCIEDAD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372200" y="2780928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RESULTADOS  CLAVE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21" name="20 Flecha izquierda y derecha"/>
          <p:cNvSpPr/>
          <p:nvPr/>
        </p:nvSpPr>
        <p:spPr>
          <a:xfrm>
            <a:off x="3707904" y="620688"/>
            <a:ext cx="2088232" cy="7200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 Black" pitchFamily="34" charset="0"/>
              </a:rPr>
              <a:t>Cambio Operativo</a:t>
            </a:r>
            <a:endParaRPr lang="es-ES" sz="1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2" name="21 Flecha izquierda y derecha"/>
          <p:cNvSpPr/>
          <p:nvPr/>
        </p:nvSpPr>
        <p:spPr>
          <a:xfrm>
            <a:off x="35496" y="620688"/>
            <a:ext cx="1512168" cy="720080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Arial Black" pitchFamily="34" charset="0"/>
              </a:rPr>
              <a:t>Cambio Cultural</a:t>
            </a:r>
            <a:endParaRPr lang="es-ES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22 Flecha izquierda y derecha"/>
          <p:cNvSpPr/>
          <p:nvPr/>
        </p:nvSpPr>
        <p:spPr>
          <a:xfrm>
            <a:off x="1907704" y="620688"/>
            <a:ext cx="1512168" cy="720080"/>
          </a:xfrm>
          <a:prstGeom prst="leftRightArrow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Arial Black" pitchFamily="34" charset="0"/>
              </a:rPr>
              <a:t>Cambio </a:t>
            </a:r>
            <a:endParaRPr lang="es-ES" sz="1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bg1"/>
                </a:solidFill>
                <a:latin typeface="Arial Black" pitchFamily="34" charset="0"/>
              </a:rPr>
              <a:t>Estratégico</a:t>
            </a:r>
            <a:endParaRPr lang="es-ES" sz="1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us.cdn3.123rf.com/168nwm/arcady31/arcady311206/arcady31120600031/14157945-pyramid-illustr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068" y="3789040"/>
            <a:ext cx="8822420" cy="2808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  <p:sp>
        <p:nvSpPr>
          <p:cNvPr id="26" name="25 CuadroTexto"/>
          <p:cNvSpPr txBox="1"/>
          <p:nvPr/>
        </p:nvSpPr>
        <p:spPr>
          <a:xfrm>
            <a:off x="3635896" y="4499828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CRITERIOS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374186" y="507589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latin typeface="Arial Black" pitchFamily="34" charset="0"/>
              </a:rPr>
              <a:t>SUBCRITERIOS</a:t>
            </a:r>
            <a:endParaRPr lang="es-E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67744" y="5579948"/>
            <a:ext cx="380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  <a:latin typeface="Arial Black" pitchFamily="34" charset="0"/>
              </a:rPr>
              <a:t>ELEMENTOS A CONSIDERAR</a:t>
            </a:r>
            <a:endParaRPr lang="es-E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652120" y="4077072"/>
            <a:ext cx="2405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5 Criterios FACILITADORES</a:t>
            </a:r>
          </a:p>
          <a:p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4 Criterios RESULTADOS</a:t>
            </a:r>
            <a:endParaRPr lang="es-E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07504" y="4860449"/>
            <a:ext cx="2787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24 </a:t>
            </a:r>
            <a:r>
              <a:rPr lang="es-ES" sz="1600" b="1" dirty="0" err="1" smtClean="0">
                <a:solidFill>
                  <a:schemeClr val="bg1"/>
                </a:solidFill>
                <a:latin typeface="Arial Narrow" pitchFamily="34" charset="0"/>
              </a:rPr>
              <a:t>Subcriterios</a:t>
            </a:r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 FACILITADORES</a:t>
            </a:r>
          </a:p>
          <a:p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8 </a:t>
            </a:r>
            <a:r>
              <a:rPr lang="es-ES" sz="1600" b="1" dirty="0" err="1" smtClean="0">
                <a:solidFill>
                  <a:schemeClr val="bg1"/>
                </a:solidFill>
                <a:latin typeface="Arial Narrow" pitchFamily="34" charset="0"/>
              </a:rPr>
              <a:t>Subcriterios</a:t>
            </a:r>
            <a:r>
              <a:rPr lang="es-ES" sz="1600" b="1" dirty="0" smtClean="0">
                <a:solidFill>
                  <a:schemeClr val="bg1"/>
                </a:solidFill>
                <a:latin typeface="Arial Narrow" pitchFamily="34" charset="0"/>
              </a:rPr>
              <a:t> RESULTADOS</a:t>
            </a:r>
            <a:endParaRPr lang="es-ES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3" name="32 Marco"/>
          <p:cNvSpPr/>
          <p:nvPr/>
        </p:nvSpPr>
        <p:spPr>
          <a:xfrm>
            <a:off x="251520" y="6237312"/>
            <a:ext cx="4176464" cy="288032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ESTRUCTURA DEL MODELO EFQM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34 Marco"/>
          <p:cNvSpPr/>
          <p:nvPr/>
        </p:nvSpPr>
        <p:spPr>
          <a:xfrm>
            <a:off x="35496" y="3284984"/>
            <a:ext cx="4032448" cy="360040"/>
          </a:xfrm>
          <a:prstGeom prst="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DESPLIEGUE DEL MODELO EFQM</a:t>
            </a:r>
            <a:endParaRPr lang="es-E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8" name="Picture 4" descr="http://www.pacocorma.com/wp-content/uploads/2013/01/efqm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700" y="6021288"/>
            <a:ext cx="1871756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50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14</cp:revision>
  <dcterms:created xsi:type="dcterms:W3CDTF">2014-08-07T11:13:20Z</dcterms:created>
  <dcterms:modified xsi:type="dcterms:W3CDTF">2014-10-03T18:51:18Z</dcterms:modified>
</cp:coreProperties>
</file>