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BBFE9-FB50-4B05-A3DA-9EFAE41BD10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23A5D-FF5A-49D0-8D44-36FDA212F6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23A5D-FF5A-49D0-8D44-36FDA212F68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10/08/2014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entágono"/>
          <p:cNvSpPr/>
          <p:nvPr/>
        </p:nvSpPr>
        <p:spPr>
          <a:xfrm>
            <a:off x="1115616" y="188640"/>
            <a:ext cx="7416824" cy="360040"/>
          </a:xfrm>
          <a:prstGeom prst="homePlat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DIFERENCIAS ENTRE LA EFQM 2010 CON LA 2013</a:t>
            </a:r>
            <a:endParaRPr lang="es-ES" sz="2000" b="1" dirty="0">
              <a:solidFill>
                <a:srgbClr val="FFFF00"/>
              </a:solidFill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7932" y="188640"/>
            <a:ext cx="5005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9512" y="692696"/>
            <a:ext cx="1656184" cy="360040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EFQM-2010</a:t>
            </a:r>
            <a:endParaRPr lang="es-E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63688" y="692696"/>
            <a:ext cx="1584176" cy="360040"/>
          </a:xfrm>
          <a:prstGeom prst="rect">
            <a:avLst/>
          </a:prstGeom>
          <a:solidFill>
            <a:srgbClr val="66FF3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EFQM-2013</a:t>
            </a:r>
            <a:endParaRPr lang="es-E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47865" y="692696"/>
            <a:ext cx="345638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DIFERENCIAS</a:t>
            </a:r>
            <a:endParaRPr lang="es-E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04248" y="692696"/>
            <a:ext cx="2160240" cy="360040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METODOLOGÍAS</a:t>
            </a:r>
            <a:endParaRPr lang="es-E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79512" y="105273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Añadir valor para los clientes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9512" y="177281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Asumir la responsabilidad de un futuro sostenible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79512" y="249289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No existe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79512" y="321297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Fomentar la creatividad y la innovación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9512" y="393305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Liderar con visión, inspiración e integridad 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79512" y="465313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No existe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79512" y="537321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Alcanzar el éxito mediante las personas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79512" y="6093296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Lograr resultados equilibrados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763688" y="105273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Añadir valor para los clientes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763688" y="177281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Crear un futuro sostenible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763688" y="249289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Desarrollar la capacidad en la organización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763688" y="321297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Aprovechar la creatividad y la innovación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763688" y="393305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Liderar con visión, inspiración e integridad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763688" y="465313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Gestionar con agilidad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763688" y="537321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Alcanzar el éxito mediante el talento de las personas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763688" y="6093296"/>
            <a:ext cx="1584176" cy="72008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Mantener en el tiempo resultados sobresalientes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347864" y="105273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Se añaden conceptos como necesidades y expectativas en la mejora de  la satisfacción de los clientes existentes y potenciales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347864" y="177281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Se hace un mayor hincapié en el impacto que se crea a la sociedad, ambiente y economía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347864" y="249289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Se podría tratar como un nuevo concepto pues aborda materias de otros apartados cubriendo la gestión del cambio en las organizaciones.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347864" y="321297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Añade la creación de un enfoque estructurado para generar ideas y crear planes pilotos con plazos de seguimiento.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347864" y="393305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Varía en aumentar la transparencia sobre las partes interesadas </a:t>
            </a:r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del entorno e internas (“</a:t>
            </a:r>
            <a:r>
              <a:rPr lang="es-ES" sz="1200" b="1" dirty="0" err="1" smtClean="0">
                <a:solidFill>
                  <a:schemeClr val="bg1"/>
                </a:solidFill>
                <a:latin typeface="Arial Narrow" pitchFamily="34" charset="0"/>
              </a:rPr>
              <a:t>stakeholders</a:t>
            </a:r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”), con una mayor capacidad de respuesta  por parte de los líderes.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347864" y="465313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Reconoce la organización con una capacidad mayor para detectar amenazas y debilidades (matriz DAFO)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347864" y="537321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Busca atraer nuevos talentos y mantener los existentes, incluyendo aspectos como la motivación y crear grupos de trabajo aumentando la diversidad de las personas.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347864" y="6093296"/>
            <a:ext cx="3456384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bg1"/>
                </a:solidFill>
                <a:latin typeface="Arial Narrow" pitchFamily="34" charset="0"/>
              </a:rPr>
              <a:t>Buscando la continuidad y exigencia del negocio, trata de mantener funciones operativas para lograr el servicio óptimo</a:t>
            </a:r>
            <a:endParaRPr lang="es-E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6804248" y="105273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Clasificación estratégica 4444 de la cartera de clientes y su Política de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Servicios :C.E.C.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804248" y="177281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Definición del Negocio</a:t>
            </a:r>
          </a:p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Análisis DAFO de oportunidades y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amenazas y norma ISO 14.000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804248" y="249289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Proceso de Cambio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Continuo: su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rganización  e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implantación y seguimiento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804248" y="321297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Establecer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 un C.C.C.: Comité de Coordinación, grupos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de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 apoyo, creatividad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y evaluación de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ideas y de proyectos de mejoras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804248" y="393305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Diseñar un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P.C.T.: Plan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de Comunicación Total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con  el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entorno interno y externo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804248" y="465313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Análisis DAFO interno de las amenazas y debilidades.</a:t>
            </a:r>
          </a:p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Establecer estructura horizontal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6804248" y="537321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Plan de Incorporación y Carrera. Plan de Formación Continua. 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P.C.P.T.: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Plan de Colaboración en el Puesto de Trabajo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6804248" y="6093296"/>
            <a:ext cx="2160240" cy="7200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Implantar una  Reingeniería del Cambio. y la herramienta de gestión : Cuadro de Mando Integral. </a:t>
            </a:r>
            <a:r>
              <a:rPr lang="es-ES" sz="1200" b="1" i="1" dirty="0" smtClean="0">
                <a:solidFill>
                  <a:schemeClr val="bg1"/>
                </a:solidFill>
                <a:latin typeface="Arial Narrow" pitchFamily="34" charset="0"/>
              </a:rPr>
              <a:t>CMI-BSC.</a:t>
            </a:r>
            <a:endParaRPr lang="es-ES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1" name="Picture 4" descr="http://www.pacocorma.com/wp-content/uploads/2013/01/efqm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26" y="260648"/>
            <a:ext cx="905373" cy="243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391</Words>
  <Application>Microsoft Office PowerPoint</Application>
  <PresentationFormat>Presentación en pantalla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24</cp:revision>
  <dcterms:created xsi:type="dcterms:W3CDTF">2014-08-07T11:13:20Z</dcterms:created>
  <dcterms:modified xsi:type="dcterms:W3CDTF">2014-08-10T09:38:24Z</dcterms:modified>
</cp:coreProperties>
</file>