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3300"/>
    <a:srgbClr val="FF0000"/>
    <a:srgbClr val="008000"/>
    <a:srgbClr val="A50021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08/08/2014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323528" y="80628"/>
            <a:ext cx="7848872" cy="360040"/>
          </a:xfrm>
          <a:prstGeom prst="homePlat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PROCESO  GENERAL  DEL  </a:t>
            </a:r>
            <a:r>
              <a:rPr lang="es-ES" sz="2000" b="1" dirty="0" smtClean="0">
                <a:solidFill>
                  <a:srgbClr val="FFFF00"/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MODELO </a:t>
            </a:r>
            <a:r>
              <a:rPr lang="es-ES" sz="2000" b="1" dirty="0" smtClean="0">
                <a:solidFill>
                  <a:srgbClr val="FFFF00"/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 EFQM </a:t>
            </a:r>
            <a:endParaRPr lang="es-ES" sz="2000" b="1" dirty="0">
              <a:solidFill>
                <a:srgbClr val="FFFF00"/>
              </a:solidFill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72008"/>
            <a:ext cx="592538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Rectángulo"/>
          <p:cNvSpPr/>
          <p:nvPr/>
        </p:nvSpPr>
        <p:spPr>
          <a:xfrm rot="16200000">
            <a:off x="-864603" y="2096851"/>
            <a:ext cx="2952328" cy="432049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ANALISIS Y AUTODIAGNOSTICO </a:t>
            </a:r>
            <a:endParaRPr lang="es-ES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691680" y="980728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Recopilar Información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211960" y="548680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Del Entorno Oferente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4211960" y="980728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 Entorno Demandante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211960" y="1412776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Organización Interna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691680" y="2348880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Evaluar  situación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4211960" y="2780928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Análisis Matriz DAFO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211960" y="1916832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Análisis clientes y proveedores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211960" y="2348880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Análisis competencia y mercado 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691680" y="3356992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Diagnóstico Situación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995936" y="3356992"/>
            <a:ext cx="1800200" cy="36004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Definir Mejoras y Acciones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35" name="34 Rectángulo"/>
          <p:cNvSpPr/>
          <p:nvPr/>
        </p:nvSpPr>
        <p:spPr>
          <a:xfrm rot="5400000">
            <a:off x="5040053" y="2960948"/>
            <a:ext cx="2952328" cy="432049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PLANIFICACIÓN DEL  PROCESO </a:t>
            </a:r>
            <a:endParaRPr lang="es-ES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627784" y="4077072"/>
            <a:ext cx="2952328" cy="432049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FORMACIÓN , PRESENTACIÓN Y CONSENSO </a:t>
            </a:r>
            <a:endParaRPr lang="es-ES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635896" y="5013175"/>
            <a:ext cx="2952328" cy="4320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NOMINAR A LOS EQUIPOS DE  DIRECCIÓN Y TRABAJO </a:t>
            </a:r>
            <a:endParaRPr lang="es-ES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7236296" y="5229200"/>
            <a:ext cx="180020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Grupos  Creativos 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7236296" y="4365104"/>
            <a:ext cx="180020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Comité Coordinador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236296" y="4797152"/>
            <a:ext cx="180020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Grupos de Apoyo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7236296" y="5661248"/>
            <a:ext cx="180020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Grupos  de Mejoras 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236296" y="3140968"/>
            <a:ext cx="1800200" cy="36004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Grupos  Creativos 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7236296" y="2276872"/>
            <a:ext cx="1800200" cy="36004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Comité Coordinador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236296" y="2708920"/>
            <a:ext cx="1800200" cy="36004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Grupos de Apoyo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7236296" y="3573016"/>
            <a:ext cx="1800200" cy="36004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Grupos  de Mejoras 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635896" y="5949279"/>
            <a:ext cx="2952328" cy="432049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IMPLANTAR EL PROCESO EN LAS AREAS DE MEJORA </a:t>
            </a:r>
            <a:endParaRPr lang="es-ES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107504" y="5949280"/>
            <a:ext cx="2952328" cy="432049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CONTROL Y SEGUIMIENTO DE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LOS RESULTADOS </a:t>
            </a:r>
            <a:endParaRPr lang="es-ES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179512" y="5013176"/>
            <a:ext cx="1800200" cy="360040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Análisis Desviaciones</a:t>
            </a:r>
            <a:endParaRPr lang="es-ES" sz="1400" b="1" dirty="0">
              <a:latin typeface="Arial Narrow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79512" y="4581128"/>
            <a:ext cx="1800200" cy="360040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 Narrow" pitchFamily="34" charset="0"/>
              </a:rPr>
              <a:t>Propuestas  Solución</a:t>
            </a:r>
            <a:endParaRPr lang="es-ES" sz="1400" b="1" dirty="0">
              <a:latin typeface="Arial Narrow" pitchFamily="34" charset="0"/>
            </a:endParaRPr>
          </a:p>
        </p:txBody>
      </p:sp>
      <p:cxnSp>
        <p:nvCxnSpPr>
          <p:cNvPr id="56" name="55 Conector recto"/>
          <p:cNvCxnSpPr/>
          <p:nvPr/>
        </p:nvCxnSpPr>
        <p:spPr>
          <a:xfrm>
            <a:off x="1187624" y="1124744"/>
            <a:ext cx="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827584" y="220486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/>
          <p:nvPr/>
        </p:nvCxnSpPr>
        <p:spPr>
          <a:xfrm>
            <a:off x="1187624" y="1124744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>
            <a:off x="1187624" y="2564904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>
            <a:off x="1187624" y="357301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3851920" y="764704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3851920" y="2060848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6948264" y="2492896"/>
            <a:ext cx="0" cy="12961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6948264" y="4581128"/>
            <a:ext cx="0" cy="12961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3851920" y="76470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3851920" y="119675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3851920" y="1628800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3491880" y="119675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3851920" y="2060848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3851920" y="256490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3851920" y="299695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3491880" y="2564904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>
            <a:off x="3491880" y="357301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>
            <a:off x="5796136" y="357301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/>
          <p:nvPr/>
        </p:nvCxnSpPr>
        <p:spPr>
          <a:xfrm flipH="1">
            <a:off x="5580112" y="4221088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6948264" y="249289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6948264" y="2924944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6948264" y="335699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6948264" y="3789040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>
            <a:off x="6948264" y="458112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"/>
          <p:cNvCxnSpPr/>
          <p:nvPr/>
        </p:nvCxnSpPr>
        <p:spPr>
          <a:xfrm>
            <a:off x="6948264" y="501317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>
            <a:off x="6948264" y="5445224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/>
          <p:nvPr/>
        </p:nvCxnSpPr>
        <p:spPr>
          <a:xfrm>
            <a:off x="6948264" y="587727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"/>
          <p:cNvCxnSpPr/>
          <p:nvPr/>
        </p:nvCxnSpPr>
        <p:spPr>
          <a:xfrm>
            <a:off x="6588224" y="5229200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>
            <a:off x="6660232" y="314096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 de flecha"/>
          <p:cNvCxnSpPr/>
          <p:nvPr/>
        </p:nvCxnSpPr>
        <p:spPr>
          <a:xfrm>
            <a:off x="4932040" y="4509120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/>
          <p:nvPr/>
        </p:nvCxnSpPr>
        <p:spPr>
          <a:xfrm>
            <a:off x="4932040" y="5445224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 de flecha"/>
          <p:cNvCxnSpPr/>
          <p:nvPr/>
        </p:nvCxnSpPr>
        <p:spPr>
          <a:xfrm flipH="1">
            <a:off x="3059832" y="616530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 de flecha"/>
          <p:cNvCxnSpPr/>
          <p:nvPr/>
        </p:nvCxnSpPr>
        <p:spPr>
          <a:xfrm flipV="1">
            <a:off x="1043608" y="5373216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 de flecha"/>
          <p:cNvCxnSpPr>
            <a:endCxn id="24" idx="1"/>
          </p:cNvCxnSpPr>
          <p:nvPr/>
        </p:nvCxnSpPr>
        <p:spPr>
          <a:xfrm flipV="1">
            <a:off x="611560" y="3789040"/>
            <a:ext cx="2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pacocorma.com/wp-content/uploads/2013/01/efqm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177526"/>
            <a:ext cx="2016224" cy="542960"/>
          </a:xfrm>
          <a:prstGeom prst="rect">
            <a:avLst/>
          </a:prstGeom>
          <a:noFill/>
        </p:spPr>
      </p:pic>
      <p:pic>
        <p:nvPicPr>
          <p:cNvPr id="1032" name="Picture 8" descr="http://www.diarioresponsable.com/images/stories/EF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0438" y="620688"/>
            <a:ext cx="2076058" cy="1466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91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23</cp:revision>
  <dcterms:created xsi:type="dcterms:W3CDTF">2014-08-07T15:01:23Z</dcterms:created>
  <dcterms:modified xsi:type="dcterms:W3CDTF">2014-08-08T18:42:54Z</dcterms:modified>
</cp:coreProperties>
</file>