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09/08/2014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09/08/2014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09/08/2014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09/08/2014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09/08/2014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entágono"/>
          <p:cNvSpPr/>
          <p:nvPr/>
        </p:nvSpPr>
        <p:spPr>
          <a:xfrm>
            <a:off x="323528" y="188640"/>
            <a:ext cx="7848872" cy="360040"/>
          </a:xfrm>
          <a:prstGeom prst="homePlate">
            <a:avLst/>
          </a:prstGeom>
          <a:solidFill>
            <a:srgbClr val="00206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rgbClr val="FFFF00"/>
                </a:solidFill>
                <a:latin typeface="Arial Black" pitchFamily="34" charset="0"/>
                <a:ea typeface="Tahoma" pitchFamily="34" charset="0"/>
                <a:cs typeface="Tahoma" pitchFamily="34" charset="0"/>
              </a:rPr>
              <a:t>CONCEPTOS FUNDAMENTALES DEL MODELO EFQM </a:t>
            </a:r>
            <a:endParaRPr lang="es-ES" sz="2000" b="1" dirty="0">
              <a:solidFill>
                <a:srgbClr val="FFFF00"/>
              </a:solidFill>
              <a:latin typeface="Arial Black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Picture 1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9449" y="44624"/>
            <a:ext cx="747047" cy="53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http://3.bp.blogspot.com/-yz6sJByGGe0/Tb083OIvl6I/AAAAAAAAD4k/feJfuIYDhA4/s1600/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4711" y="1196752"/>
            <a:ext cx="4257329" cy="4257331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3050975" y="1916832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  <a:latin typeface="Arial Black" pitchFamily="34" charset="0"/>
              </a:rPr>
              <a:t>1</a:t>
            </a:r>
            <a:endParaRPr lang="es-ES" sz="2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707581" y="2617748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  <a:latin typeface="Arial Black" pitchFamily="34" charset="0"/>
              </a:rPr>
              <a:t>2</a:t>
            </a:r>
            <a:endParaRPr lang="es-ES" sz="2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707581" y="3553852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  <a:latin typeface="Arial Black" pitchFamily="34" charset="0"/>
              </a:rPr>
              <a:t>3</a:t>
            </a:r>
            <a:endParaRPr lang="es-ES" sz="2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050975" y="4201924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  <a:latin typeface="Arial Black" pitchFamily="34" charset="0"/>
              </a:rPr>
              <a:t>4</a:t>
            </a:r>
            <a:endParaRPr lang="es-ES" sz="2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258887" y="4201924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  <a:latin typeface="Arial Black" pitchFamily="34" charset="0"/>
              </a:rPr>
              <a:t>5</a:t>
            </a:r>
            <a:endParaRPr lang="es-ES" sz="2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538807" y="3553852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  <a:latin typeface="Arial Black" pitchFamily="34" charset="0"/>
              </a:rPr>
              <a:t>6</a:t>
            </a:r>
            <a:endParaRPr lang="es-ES" sz="2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547341" y="2617748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  <a:latin typeface="Arial Black" pitchFamily="34" charset="0"/>
              </a:rPr>
              <a:t>7</a:t>
            </a:r>
            <a:endParaRPr lang="es-ES" sz="2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114871" y="1916832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  <a:latin typeface="Arial Black" pitchFamily="34" charset="0"/>
              </a:rPr>
              <a:t>8</a:t>
            </a:r>
            <a:endParaRPr lang="es-ES" sz="2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" name="14 Flecha curvada hacia abajo"/>
          <p:cNvSpPr/>
          <p:nvPr/>
        </p:nvSpPr>
        <p:spPr>
          <a:xfrm>
            <a:off x="971600" y="692696"/>
            <a:ext cx="3672408" cy="864096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6" name="15 Flecha curvada hacia abajo"/>
          <p:cNvSpPr/>
          <p:nvPr/>
        </p:nvSpPr>
        <p:spPr>
          <a:xfrm rot="10800000">
            <a:off x="962743" y="5229200"/>
            <a:ext cx="3672408" cy="864096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7" name="16 Flecha curvada hacia abajo"/>
          <p:cNvSpPr/>
          <p:nvPr/>
        </p:nvSpPr>
        <p:spPr>
          <a:xfrm rot="16200000">
            <a:off x="-1224643" y="2924943"/>
            <a:ext cx="3672408" cy="864096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9" name="18 Flecha curvada hacia abajo"/>
          <p:cNvSpPr/>
          <p:nvPr/>
        </p:nvSpPr>
        <p:spPr>
          <a:xfrm rot="5400000">
            <a:off x="3167844" y="2960948"/>
            <a:ext cx="3672408" cy="864096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5580112" y="764704"/>
            <a:ext cx="3384376" cy="59492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s-ES" sz="20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Añadir valor para los clientes-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0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Crear un futuro sostenible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000" b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Desarrollar </a:t>
            </a:r>
            <a:r>
              <a:rPr lang="es-ES" sz="20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la capacidad de la organización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0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Aprovechar la creatividad y la innovación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0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Liderar con visión, inspiración e integridad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0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Gestionar con agilidad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0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Alcanzar el éxito mediante el talento de las personas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000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Mantener en el tiempo resultados sobresalientes</a:t>
            </a:r>
            <a:endParaRPr lang="es-ES" sz="20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-227823" y="6074712"/>
            <a:ext cx="587994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b="1" i="1" dirty="0" smtClean="0">
                <a:solidFill>
                  <a:schemeClr val="bg1"/>
                </a:solidFill>
                <a:latin typeface="Arial Black" pitchFamily="34" charset="0"/>
              </a:rPr>
              <a:t>Se necesita  un Proceso de Cambio en continuidad con</a:t>
            </a:r>
          </a:p>
          <a:p>
            <a:r>
              <a:rPr lang="es-ES" sz="1400" b="1" i="1" dirty="0" smtClean="0">
                <a:solidFill>
                  <a:schemeClr val="bg1"/>
                </a:solidFill>
                <a:latin typeface="Arial Black" pitchFamily="34" charset="0"/>
              </a:rPr>
              <a:t>   una Comunicación Total interna y externa  para lograr </a:t>
            </a:r>
          </a:p>
          <a:p>
            <a:r>
              <a:rPr lang="es-ES" sz="1400" b="1" i="1" dirty="0" smtClean="0">
                <a:solidFill>
                  <a:schemeClr val="bg1"/>
                </a:solidFill>
                <a:latin typeface="Arial Black" pitchFamily="34" charset="0"/>
              </a:rPr>
              <a:t>   implantar con éxito el modelo  de autoevaluación EFQM</a:t>
            </a:r>
            <a:endParaRPr lang="es-ES" sz="1400" b="1" i="1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22" name="Picture 4" descr="http://www.pacocorma.com/wp-content/uploads/2013/01/efqm-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3140968"/>
            <a:ext cx="1440160" cy="3878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</TotalTime>
  <Words>86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Papa</dc:creator>
  <cp:lastModifiedBy>Papa</cp:lastModifiedBy>
  <cp:revision>11</cp:revision>
  <dcterms:created xsi:type="dcterms:W3CDTF">2014-08-07T15:01:23Z</dcterms:created>
  <dcterms:modified xsi:type="dcterms:W3CDTF">2014-08-09T15:55:01Z</dcterms:modified>
</cp:coreProperties>
</file>