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o"/>
          <p:cNvSpPr/>
          <p:nvPr/>
        </p:nvSpPr>
        <p:spPr>
          <a:xfrm>
            <a:off x="755576" y="188640"/>
            <a:ext cx="7776864" cy="720080"/>
          </a:xfrm>
          <a:prstGeom prst="fram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  <a:latin typeface="Arial Black" pitchFamily="34" charset="0"/>
              </a:rPr>
              <a:t>HABILIDADES DE UN COACH (entrenador)</a:t>
            </a:r>
            <a:endParaRPr lang="es-ES" sz="24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5" name="Picture 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4292" y="6321251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13 Imagen" descr="empat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052736"/>
            <a:ext cx="2880320" cy="158417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5" name="14 Imagen" descr="EINSTEIN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1052736"/>
            <a:ext cx="1714192" cy="165618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15 Imagen" descr="respeto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140968"/>
            <a:ext cx="2808312" cy="15121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" name="16 Imagen" descr="experienc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1424" y="980728"/>
            <a:ext cx="2667000" cy="1800200"/>
          </a:xfrm>
          <a:prstGeom prst="rect">
            <a:avLst/>
          </a:prstGeom>
        </p:spPr>
      </p:pic>
      <p:pic>
        <p:nvPicPr>
          <p:cNvPr id="18" name="17 Imagen" descr="intici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3212976"/>
            <a:ext cx="2304256" cy="144016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9" name="18 Imagen" descr="comunicac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4168" y="3228578"/>
            <a:ext cx="2664296" cy="149656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20" name="19 Imagen" descr="analisi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9552" y="5229200"/>
            <a:ext cx="2952328" cy="115212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22" name="21 CuadroTexto"/>
          <p:cNvSpPr txBox="1"/>
          <p:nvPr/>
        </p:nvSpPr>
        <p:spPr>
          <a:xfrm>
            <a:off x="1403648" y="2699628"/>
            <a:ext cx="13161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EMPATIA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57656" y="2780928"/>
            <a:ext cx="42147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CONOCIMIENTO+ EXPERIENCIA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259632" y="4715852"/>
            <a:ext cx="13822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RESPETO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082460" y="4715852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INTUICION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300192" y="4725144"/>
            <a:ext cx="225799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COMUNICACION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39552" y="6488668"/>
            <a:ext cx="29395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ANALISIS Y SINTESIS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923928" y="6488668"/>
            <a:ext cx="42078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 Black" pitchFamily="34" charset="0"/>
              </a:rPr>
              <a:t>TENACIDAD Y PERSEVERANCIA</a:t>
            </a:r>
            <a:endParaRPr lang="es-ES" b="1" dirty="0">
              <a:latin typeface="Arial Black" pitchFamily="34" charset="0"/>
            </a:endParaRPr>
          </a:p>
        </p:txBody>
      </p:sp>
      <p:pic>
        <p:nvPicPr>
          <p:cNvPr id="29" name="28 Imagen" descr="PERSEVERANCI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23928" y="5157192"/>
            <a:ext cx="4176464" cy="136358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12</cp:revision>
  <dcterms:created xsi:type="dcterms:W3CDTF">2014-02-06T20:03:41Z</dcterms:created>
  <dcterms:modified xsi:type="dcterms:W3CDTF">2014-02-06T21:04:18Z</dcterms:modified>
</cp:coreProperties>
</file>