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07/02/2014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1259632" y="5229200"/>
            <a:ext cx="5184576" cy="1440160"/>
          </a:xfrm>
          <a:prstGeom prst="rect">
            <a:avLst/>
          </a:prstGeom>
          <a:solidFill>
            <a:srgbClr val="FF9933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Llamada de flecha hacia abajo"/>
          <p:cNvSpPr/>
          <p:nvPr/>
        </p:nvSpPr>
        <p:spPr>
          <a:xfrm>
            <a:off x="251520" y="2852936"/>
            <a:ext cx="3384376" cy="2376264"/>
          </a:xfrm>
          <a:prstGeom prst="downArrowCallou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Llamada de flecha a la izquierda"/>
          <p:cNvSpPr/>
          <p:nvPr/>
        </p:nvSpPr>
        <p:spPr>
          <a:xfrm>
            <a:off x="3635896" y="3356992"/>
            <a:ext cx="5256584" cy="1584176"/>
          </a:xfrm>
          <a:prstGeom prst="leftArrowCallout">
            <a:avLst/>
          </a:prstGeom>
          <a:solidFill>
            <a:srgbClr val="FFCC99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Llamada de flecha hacia abajo"/>
          <p:cNvSpPr/>
          <p:nvPr/>
        </p:nvSpPr>
        <p:spPr>
          <a:xfrm>
            <a:off x="5436096" y="1124744"/>
            <a:ext cx="3456384" cy="2232248"/>
          </a:xfrm>
          <a:prstGeom prst="downArrowCallout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Llamada de flecha a la derecha"/>
          <p:cNvSpPr/>
          <p:nvPr/>
        </p:nvSpPr>
        <p:spPr>
          <a:xfrm>
            <a:off x="251520" y="1052736"/>
            <a:ext cx="5184576" cy="1584176"/>
          </a:xfrm>
          <a:prstGeom prst="rightArrowCallou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Marco"/>
          <p:cNvSpPr/>
          <p:nvPr/>
        </p:nvSpPr>
        <p:spPr>
          <a:xfrm>
            <a:off x="611560" y="116632"/>
            <a:ext cx="7920880" cy="792088"/>
          </a:xfrm>
          <a:prstGeom prst="fram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FFFF00"/>
                </a:solidFill>
                <a:latin typeface="Arial Black" pitchFamily="34" charset="0"/>
              </a:rPr>
              <a:t>FASES DEL PROCESO DE COACHING</a:t>
            </a:r>
            <a:endParaRPr lang="es-ES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1052736"/>
            <a:ext cx="291470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ANALISIS SITUACION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12160" y="1124744"/>
            <a:ext cx="247599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CONCIENCIACION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940152" y="3356992"/>
            <a:ext cx="24919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FIJAR OBJETIVOS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27711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PROCEDER AL PLAN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979712" y="5229200"/>
            <a:ext cx="359681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SEGUIMIENTO Y CONTROL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23528" y="1484784"/>
            <a:ext cx="3168352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  <a:latin typeface="Arial Narrow" pitchFamily="34" charset="0"/>
              </a:rPr>
              <a:t>Entrevista</a:t>
            </a:r>
            <a:r>
              <a:rPr lang="es-ES" b="1" dirty="0" smtClean="0">
                <a:solidFill>
                  <a:schemeClr val="bg1"/>
                </a:solidFill>
                <a:latin typeface="Arial Narrow" pitchFamily="34" charset="0"/>
              </a:rPr>
              <a:t>s con empresario o director de la organización y su equipo directivo. Análisis DAFO  y encuestas</a:t>
            </a:r>
            <a:endParaRPr lang="es-E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508104" y="1556792"/>
            <a:ext cx="3312368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bg1"/>
                </a:solidFill>
                <a:latin typeface="Arial Narrow" pitchFamily="34" charset="0"/>
              </a:rPr>
              <a:t> Aplicar herramientas que sirvan para  concienciar de la necesidad de realizar un proceso de cambio  individual y colectivo.</a:t>
            </a:r>
            <a:endParaRPr lang="es-ES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652120" y="3717032"/>
            <a:ext cx="3168352" cy="1152128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bg1"/>
                </a:solidFill>
                <a:latin typeface="Arial Narrow" pitchFamily="34" charset="0"/>
              </a:rPr>
              <a:t>Establecer consensuadamente un plan de trabajo individual y del equipo, especificando sus</a:t>
            </a:r>
          </a:p>
          <a:p>
            <a:r>
              <a:rPr lang="es-ES" b="1" dirty="0" smtClean="0">
                <a:solidFill>
                  <a:schemeClr val="bg1"/>
                </a:solidFill>
                <a:latin typeface="Arial Narrow" pitchFamily="34" charset="0"/>
              </a:rPr>
              <a:t>m</a:t>
            </a:r>
            <a:r>
              <a:rPr lang="es-ES" b="1" dirty="0" smtClean="0">
                <a:solidFill>
                  <a:schemeClr val="bg1"/>
                </a:solidFill>
                <a:latin typeface="Arial Narrow" pitchFamily="34" charset="0"/>
              </a:rPr>
              <a:t>etas y etapas del proceso.</a:t>
            </a:r>
            <a:endParaRPr lang="es-ES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95536" y="3212976"/>
            <a:ext cx="3168352" cy="11521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bg1"/>
                </a:solidFill>
                <a:latin typeface="Arial Narrow" pitchFamily="34" charset="0"/>
              </a:rPr>
              <a:t>Poner en marcha y desarrollar el Proceso de Coaching en todas sus etapas solucionando todos  los problemas que surjan.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1403648" y="5661248"/>
            <a:ext cx="4968552" cy="864096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bg1"/>
                </a:solidFill>
                <a:latin typeface="Arial Narrow" pitchFamily="34" charset="0"/>
              </a:rPr>
              <a:t>Diseñar y establecer un sistema de control , seguimiento  y retroalimentación de los resultados alcanzados  para analizarlos y corregirlos</a:t>
            </a:r>
          </a:p>
        </p:txBody>
      </p:sp>
      <p:pic>
        <p:nvPicPr>
          <p:cNvPr id="23" name="Picture 1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4292" y="6321251"/>
            <a:ext cx="684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111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12</cp:revision>
  <dcterms:created xsi:type="dcterms:W3CDTF">2014-02-06T20:05:16Z</dcterms:created>
  <dcterms:modified xsi:type="dcterms:W3CDTF">2014-02-07T10:49:21Z</dcterms:modified>
</cp:coreProperties>
</file>