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Rectángulo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1542037" y="1196752"/>
            <a:ext cx="4219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b="1" dirty="0">
                <a:latin typeface="Tahoma" pitchFamily="34" charset="0"/>
              </a:rPr>
              <a:t>A</a:t>
            </a:r>
          </a:p>
          <a:p>
            <a:r>
              <a:rPr lang="es-ES_tradnl" sz="2400" b="1" dirty="0">
                <a:latin typeface="Tahoma" pitchFamily="34" charset="0"/>
              </a:rPr>
              <a:t>F</a:t>
            </a:r>
          </a:p>
          <a:p>
            <a:r>
              <a:rPr lang="es-ES_tradnl" sz="2400" b="1" dirty="0">
                <a:latin typeface="Tahoma" pitchFamily="34" charset="0"/>
              </a:rPr>
              <a:t>I</a:t>
            </a:r>
          </a:p>
          <a:p>
            <a:r>
              <a:rPr lang="es-ES_tradnl" sz="2400" b="1" dirty="0">
                <a:latin typeface="Tahoma" pitchFamily="34" charset="0"/>
              </a:rPr>
              <a:t>L</a:t>
            </a:r>
          </a:p>
          <a:p>
            <a:r>
              <a:rPr lang="es-ES_tradnl" sz="2400" b="1" dirty="0">
                <a:latin typeface="Tahoma" pitchFamily="34" charset="0"/>
              </a:rPr>
              <a:t>I</a:t>
            </a:r>
          </a:p>
          <a:p>
            <a:r>
              <a:rPr lang="es-ES_tradnl" sz="2400" b="1" dirty="0">
                <a:latin typeface="Tahoma" pitchFamily="34" charset="0"/>
              </a:rPr>
              <a:t>A</a:t>
            </a:r>
          </a:p>
          <a:p>
            <a:r>
              <a:rPr lang="es-ES_tradnl" sz="2400" b="1" dirty="0">
                <a:latin typeface="Tahoma" pitchFamily="34" charset="0"/>
              </a:rPr>
              <a:t>C</a:t>
            </a:r>
          </a:p>
          <a:p>
            <a:r>
              <a:rPr lang="es-ES_tradnl" sz="2400" b="1" dirty="0">
                <a:latin typeface="Tahoma" pitchFamily="34" charset="0"/>
              </a:rPr>
              <a:t>I</a:t>
            </a:r>
          </a:p>
          <a:p>
            <a:r>
              <a:rPr lang="es-ES_tradnl" sz="2400" b="1" dirty="0">
                <a:latin typeface="Tahoma" pitchFamily="34" charset="0"/>
              </a:rPr>
              <a:t>O</a:t>
            </a:r>
          </a:p>
          <a:p>
            <a:r>
              <a:rPr lang="es-ES_tradnl" sz="2400" b="1" dirty="0">
                <a:latin typeface="Tahoma" pitchFamily="34" charset="0"/>
              </a:rPr>
              <a:t>N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908163" y="5271591"/>
            <a:ext cx="1627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b="1" dirty="0">
                <a:latin typeface="Tahoma" pitchFamily="34" charset="0"/>
              </a:rPr>
              <a:t>P O D E R</a:t>
            </a: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1747923" y="4941168"/>
            <a:ext cx="5261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b="1" dirty="0">
                <a:latin typeface="Arial Black" pitchFamily="34" charset="0"/>
              </a:rPr>
              <a:t>0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395995" y="404664"/>
            <a:ext cx="5918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800" b="1" dirty="0">
                <a:latin typeface="Arial Black" pitchFamily="34" charset="0"/>
              </a:rPr>
              <a:t>+</a:t>
            </a: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3793491" y="4639940"/>
            <a:ext cx="2743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>
            <a:off x="5165091" y="3801740"/>
            <a:ext cx="0" cy="1676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21" name="20 Conector recto de flecha"/>
          <p:cNvCxnSpPr>
            <a:stCxn id="8" idx="3"/>
          </p:cNvCxnSpPr>
          <p:nvPr/>
        </p:nvCxnSpPr>
        <p:spPr>
          <a:xfrm flipH="1" flipV="1">
            <a:off x="2251979" y="620688"/>
            <a:ext cx="22050" cy="467442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2251979" y="5229200"/>
            <a:ext cx="5472608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7148523" y="4437112"/>
            <a:ext cx="5918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800" b="1" dirty="0">
                <a:latin typeface="Arial Black" pitchFamily="34" charset="0"/>
              </a:rPr>
              <a:t>+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2323987" y="1124744"/>
            <a:ext cx="2376264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2323987" y="3068960"/>
            <a:ext cx="2376264" cy="20882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4700251" y="1124744"/>
            <a:ext cx="2376264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4700251" y="3068960"/>
            <a:ext cx="2376264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2756035" y="1844824"/>
            <a:ext cx="1467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Tahoma" pitchFamily="34" charset="0"/>
              </a:rPr>
              <a:t>SENSIBLE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684027" y="3861048"/>
            <a:ext cx="1622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Tahoma" pitchFamily="34" charset="0"/>
              </a:rPr>
              <a:t>PENSADOR</a:t>
            </a: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4772259" y="1844824"/>
            <a:ext cx="2286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Tahoma" pitchFamily="34" charset="0"/>
              </a:rPr>
              <a:t>PARTICIPATIVO</a:t>
            </a: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5132299" y="3861048"/>
            <a:ext cx="15279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Tahoma" pitchFamily="34" charset="0"/>
              </a:rPr>
              <a:t>EJECUTOR</a:t>
            </a:r>
          </a:p>
        </p:txBody>
      </p:sp>
      <p:pic>
        <p:nvPicPr>
          <p:cNvPr id="24" name="Picture 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4936" y="44624"/>
            <a:ext cx="683568" cy="49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Marco"/>
          <p:cNvSpPr/>
          <p:nvPr/>
        </p:nvSpPr>
        <p:spPr>
          <a:xfrm>
            <a:off x="467544" y="260648"/>
            <a:ext cx="7632848" cy="432048"/>
          </a:xfrm>
          <a:prstGeom prst="frame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 Black" pitchFamily="34" charset="0"/>
              </a:rPr>
              <a:t>ESTILOS DE COMPORTAMIENTO EN DIRIGENTES</a:t>
            </a:r>
            <a:endParaRPr lang="es-E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07504" y="5744289"/>
            <a:ext cx="4038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 Black" pitchFamily="34" charset="0"/>
              </a:rPr>
              <a:t>SENSIBLE = ALTA AFILIACIÓN + BAJO PODER</a:t>
            </a:r>
            <a:endParaRPr lang="es-ES" sz="1200" b="1" dirty="0">
              <a:latin typeface="Arial Black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07504" y="6237312"/>
            <a:ext cx="4156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 Black" pitchFamily="34" charset="0"/>
              </a:rPr>
              <a:t>PENSADOR = BAJA AFILIACIÓN + BAJO PODER</a:t>
            </a:r>
            <a:endParaRPr lang="es-ES" sz="1200" b="1" dirty="0">
              <a:latin typeface="Arial Black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4714229" y="5744289"/>
            <a:ext cx="4472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 Black" pitchFamily="34" charset="0"/>
              </a:rPr>
              <a:t>PARTICIPATIVO = ALTA AFILIACIÓN + ALTO PODER</a:t>
            </a:r>
            <a:endParaRPr lang="es-ES" sz="1200" b="1" dirty="0">
              <a:latin typeface="Arial Black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709794" y="6248345"/>
            <a:ext cx="4113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 Black" pitchFamily="34" charset="0"/>
              </a:rPr>
              <a:t>EJECUTOR = BAJA AFILIACIÓN + ALTO PODER</a:t>
            </a:r>
            <a:endParaRPr lang="es-ES" sz="12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55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9</cp:revision>
  <dcterms:created xsi:type="dcterms:W3CDTF">2014-01-10T09:30:11Z</dcterms:created>
  <dcterms:modified xsi:type="dcterms:W3CDTF">2014-01-10T18:17:44Z</dcterms:modified>
</cp:coreProperties>
</file>