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10/01/2014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10/01/2014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10/01/2014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10/01/2014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10/01/2014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323528" y="908720"/>
            <a:ext cx="505267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800" b="1" dirty="0" smtClean="0">
                <a:latin typeface="Tahoma" pitchFamily="34" charset="0"/>
              </a:rPr>
              <a:t>C</a:t>
            </a:r>
          </a:p>
          <a:p>
            <a:r>
              <a:rPr lang="es-ES_tradnl" sz="2800" b="1" dirty="0" smtClean="0">
                <a:latin typeface="Tahoma" pitchFamily="34" charset="0"/>
              </a:rPr>
              <a:t>O</a:t>
            </a:r>
          </a:p>
          <a:p>
            <a:r>
              <a:rPr lang="es-ES_tradnl" sz="2800" b="1" dirty="0" smtClean="0">
                <a:latin typeface="Tahoma" pitchFamily="34" charset="0"/>
              </a:rPr>
              <a:t>N</a:t>
            </a:r>
          </a:p>
          <a:p>
            <a:r>
              <a:rPr lang="es-ES_tradnl" sz="2800" b="1" dirty="0" smtClean="0">
                <a:latin typeface="Tahoma" pitchFamily="34" charset="0"/>
              </a:rPr>
              <a:t>O</a:t>
            </a:r>
          </a:p>
          <a:p>
            <a:r>
              <a:rPr lang="es-ES_tradnl" sz="2800" b="1" dirty="0" smtClean="0">
                <a:latin typeface="Tahoma" pitchFamily="34" charset="0"/>
              </a:rPr>
              <a:t>C</a:t>
            </a:r>
          </a:p>
          <a:p>
            <a:r>
              <a:rPr lang="es-ES_tradnl" sz="2800" b="1" dirty="0" smtClean="0">
                <a:latin typeface="Tahoma" pitchFamily="34" charset="0"/>
              </a:rPr>
              <a:t>I</a:t>
            </a:r>
          </a:p>
          <a:p>
            <a:r>
              <a:rPr lang="es-ES_tradnl" sz="2800" b="1" dirty="0" smtClean="0">
                <a:latin typeface="Tahoma" pitchFamily="34" charset="0"/>
              </a:rPr>
              <a:t>M</a:t>
            </a:r>
          </a:p>
          <a:p>
            <a:r>
              <a:rPr lang="es-ES_tradnl" sz="2800" b="1" dirty="0" smtClean="0">
                <a:latin typeface="Tahoma" pitchFamily="34" charset="0"/>
              </a:rPr>
              <a:t>I</a:t>
            </a:r>
          </a:p>
          <a:p>
            <a:r>
              <a:rPr lang="es-ES_tradnl" sz="2800" b="1" dirty="0" smtClean="0">
                <a:latin typeface="Tahoma" pitchFamily="34" charset="0"/>
              </a:rPr>
              <a:t>E</a:t>
            </a:r>
          </a:p>
          <a:p>
            <a:r>
              <a:rPr lang="es-ES_tradnl" sz="2800" b="1" dirty="0" smtClean="0">
                <a:latin typeface="Tahoma" pitchFamily="34" charset="0"/>
              </a:rPr>
              <a:t>N</a:t>
            </a:r>
          </a:p>
          <a:p>
            <a:r>
              <a:rPr lang="es-ES_tradnl" sz="2800" b="1" dirty="0" smtClean="0">
                <a:latin typeface="Tahoma" pitchFamily="34" charset="0"/>
              </a:rPr>
              <a:t>T</a:t>
            </a:r>
          </a:p>
          <a:p>
            <a:r>
              <a:rPr lang="es-ES_tradnl" sz="2800" b="1" dirty="0" smtClean="0">
                <a:latin typeface="Tahoma" pitchFamily="34" charset="0"/>
              </a:rPr>
              <a:t>O</a:t>
            </a:r>
          </a:p>
          <a:p>
            <a:r>
              <a:rPr lang="es-ES_tradnl" sz="2800" b="1" dirty="0" smtClean="0">
                <a:latin typeface="Tahoma" pitchFamily="34" charset="0"/>
              </a:rPr>
              <a:t>S</a:t>
            </a:r>
            <a:endParaRPr lang="es-ES_tradnl" sz="2800" b="1" dirty="0">
              <a:latin typeface="Tahoma" pitchFamily="34" charset="0"/>
            </a:endParaRPr>
          </a:p>
        </p:txBody>
      </p: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3099437" y="6351711"/>
            <a:ext cx="320312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800" b="1" dirty="0" smtClean="0">
                <a:latin typeface="Tahoma" pitchFamily="34" charset="0"/>
              </a:rPr>
              <a:t>P</a:t>
            </a:r>
            <a:r>
              <a:rPr lang="es-ES_tradnl" sz="2800" b="1" dirty="0" smtClean="0">
                <a:latin typeface="Tahoma" pitchFamily="34" charset="0"/>
              </a:rPr>
              <a:t>ERSONALIDAD</a:t>
            </a:r>
            <a:endParaRPr lang="es-ES_tradnl" sz="2800" b="1" dirty="0">
              <a:latin typeface="Tahoma" pitchFamily="34" charset="0"/>
            </a:endParaRPr>
          </a:p>
        </p:txBody>
      </p:sp>
      <p:cxnSp>
        <p:nvCxnSpPr>
          <p:cNvPr id="21" name="20 Conector recto de flecha"/>
          <p:cNvCxnSpPr/>
          <p:nvPr/>
        </p:nvCxnSpPr>
        <p:spPr>
          <a:xfrm flipH="1" flipV="1">
            <a:off x="1243867" y="692697"/>
            <a:ext cx="15765" cy="5688631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>
            <a:off x="1259632" y="6381328"/>
            <a:ext cx="7200800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Rectángulo"/>
          <p:cNvSpPr/>
          <p:nvPr/>
        </p:nvSpPr>
        <p:spPr>
          <a:xfrm>
            <a:off x="1331640" y="3717032"/>
            <a:ext cx="3240360" cy="2592288"/>
          </a:xfrm>
          <a:prstGeom prst="rect">
            <a:avLst/>
          </a:prstGeom>
          <a:solidFill>
            <a:srgbClr val="CC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4" name="Picture 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24936" y="44624"/>
            <a:ext cx="683568" cy="492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29 Marco"/>
          <p:cNvSpPr/>
          <p:nvPr/>
        </p:nvSpPr>
        <p:spPr>
          <a:xfrm>
            <a:off x="144016" y="188640"/>
            <a:ext cx="8100392" cy="432048"/>
          </a:xfrm>
          <a:prstGeom prst="frame">
            <a:avLst/>
          </a:prstGeom>
          <a:solidFill>
            <a:schemeClr val="tx1"/>
          </a:solidFill>
          <a:ln w="38100">
            <a:solidFill>
              <a:srgbClr val="FF0000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tx1"/>
                </a:solidFill>
                <a:latin typeface="Arial Black" pitchFamily="34" charset="0"/>
              </a:rPr>
              <a:t>FORMACIÓN DE UN EQUIPO CON LIDERAZGO</a:t>
            </a:r>
            <a:endParaRPr lang="es-ES" sz="24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9" name="38 Rectángulo"/>
          <p:cNvSpPr/>
          <p:nvPr/>
        </p:nvSpPr>
        <p:spPr>
          <a:xfrm>
            <a:off x="4572000" y="3717032"/>
            <a:ext cx="3240360" cy="25922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40 Rectángulo"/>
          <p:cNvSpPr/>
          <p:nvPr/>
        </p:nvSpPr>
        <p:spPr>
          <a:xfrm>
            <a:off x="1331640" y="1124744"/>
            <a:ext cx="3240360" cy="25922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Rectángulo"/>
          <p:cNvSpPr/>
          <p:nvPr/>
        </p:nvSpPr>
        <p:spPr>
          <a:xfrm>
            <a:off x="4572000" y="1124744"/>
            <a:ext cx="3240360" cy="25922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Text Box 39"/>
          <p:cNvSpPr txBox="1">
            <a:spLocks noChangeArrowheads="1"/>
          </p:cNvSpPr>
          <p:nvPr/>
        </p:nvSpPr>
        <p:spPr bwMode="auto">
          <a:xfrm>
            <a:off x="1763688" y="2204864"/>
            <a:ext cx="25026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400" b="1" dirty="0" smtClean="0">
                <a:solidFill>
                  <a:schemeClr val="bg1"/>
                </a:solidFill>
                <a:latin typeface="Tahoma" pitchFamily="34" charset="0"/>
              </a:rPr>
              <a:t>BUROCRATICO</a:t>
            </a:r>
            <a:endParaRPr lang="es-ES_tradnl" sz="240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44" name="Text Box 39"/>
          <p:cNvSpPr txBox="1">
            <a:spLocks noChangeArrowheads="1"/>
          </p:cNvSpPr>
          <p:nvPr/>
        </p:nvSpPr>
        <p:spPr bwMode="auto">
          <a:xfrm>
            <a:off x="4932040" y="2204864"/>
            <a:ext cx="25362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400" b="1" dirty="0" smtClean="0">
                <a:solidFill>
                  <a:schemeClr val="bg1"/>
                </a:solidFill>
                <a:latin typeface="Tahoma" pitchFamily="34" charset="0"/>
              </a:rPr>
              <a:t>DEMOCRATICO</a:t>
            </a:r>
            <a:endParaRPr lang="es-ES_tradnl" sz="240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45" name="Text Box 39"/>
          <p:cNvSpPr txBox="1">
            <a:spLocks noChangeArrowheads="1"/>
          </p:cNvSpPr>
          <p:nvPr/>
        </p:nvSpPr>
        <p:spPr bwMode="auto">
          <a:xfrm>
            <a:off x="5004048" y="4797152"/>
            <a:ext cx="24288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400" b="1" dirty="0" smtClean="0">
                <a:solidFill>
                  <a:schemeClr val="bg1"/>
                </a:solidFill>
                <a:latin typeface="Tahoma" pitchFamily="34" charset="0"/>
              </a:rPr>
              <a:t>AUTORITARIO</a:t>
            </a:r>
            <a:endParaRPr lang="es-ES_tradnl" sz="240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46" name="45 Estrella de 6 puntas"/>
          <p:cNvSpPr/>
          <p:nvPr/>
        </p:nvSpPr>
        <p:spPr>
          <a:xfrm>
            <a:off x="1475656" y="4509120"/>
            <a:ext cx="2880320" cy="1080120"/>
          </a:xfrm>
          <a:prstGeom prst="star6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INEFICAZ</a:t>
            </a:r>
            <a:endParaRPr lang="es-ES" sz="24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7" name="46 Flecha derecha"/>
          <p:cNvSpPr/>
          <p:nvPr/>
        </p:nvSpPr>
        <p:spPr>
          <a:xfrm rot="19062505">
            <a:off x="3215407" y="3066623"/>
            <a:ext cx="2775863" cy="11080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FORMAR  EQUIPO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48" name="47 Pergamino horizontal"/>
          <p:cNvSpPr/>
          <p:nvPr/>
        </p:nvSpPr>
        <p:spPr>
          <a:xfrm rot="2610009">
            <a:off x="6299548" y="1285417"/>
            <a:ext cx="1800200" cy="720080"/>
          </a:xfrm>
          <a:prstGeom prst="horizontalScrol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latin typeface="Arial Black" pitchFamily="34" charset="0"/>
              </a:rPr>
              <a:t>LIDER</a:t>
            </a:r>
            <a:endParaRPr lang="es-ES" sz="2400" dirty="0">
              <a:latin typeface="Arial Black" pitchFamily="34" charset="0"/>
            </a:endParaRPr>
          </a:p>
        </p:txBody>
      </p:sp>
      <p:sp>
        <p:nvSpPr>
          <p:cNvPr id="49" name="48 CuadroTexto"/>
          <p:cNvSpPr txBox="1"/>
          <p:nvPr/>
        </p:nvSpPr>
        <p:spPr>
          <a:xfrm>
            <a:off x="0" y="692696"/>
            <a:ext cx="12009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 smtClean="0">
                <a:latin typeface="Arial Black" pitchFamily="34" charset="0"/>
              </a:rPr>
              <a:t>MUCHOS</a:t>
            </a:r>
            <a:endParaRPr lang="es-ES" sz="1600" dirty="0">
              <a:latin typeface="Arial Black" pitchFamily="34" charset="0"/>
            </a:endParaRPr>
          </a:p>
        </p:txBody>
      </p:sp>
      <p:sp>
        <p:nvSpPr>
          <p:cNvPr id="50" name="49 CuadroTexto"/>
          <p:cNvSpPr txBox="1"/>
          <p:nvPr/>
        </p:nvSpPr>
        <p:spPr>
          <a:xfrm>
            <a:off x="107504" y="6474822"/>
            <a:ext cx="9829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 smtClean="0">
                <a:latin typeface="Arial Black" pitchFamily="34" charset="0"/>
              </a:rPr>
              <a:t>POCOS</a:t>
            </a:r>
            <a:endParaRPr lang="es-ES" sz="1600" dirty="0">
              <a:latin typeface="Arial Black" pitchFamily="34" charset="0"/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1259632" y="6474822"/>
            <a:ext cx="8691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 smtClean="0">
                <a:latin typeface="Arial Black" pitchFamily="34" charset="0"/>
              </a:rPr>
              <a:t>DEBIL</a:t>
            </a:r>
            <a:endParaRPr lang="es-ES" sz="1600" dirty="0">
              <a:latin typeface="Arial Black" pitchFamily="34" charset="0"/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7092280" y="6474822"/>
            <a:ext cx="10933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 smtClean="0">
                <a:latin typeface="Arial Black" pitchFamily="34" charset="0"/>
              </a:rPr>
              <a:t>FUERTE</a:t>
            </a:r>
            <a:endParaRPr lang="es-ES" sz="1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31</Words>
  <Application>Microsoft Office PowerPoint</Application>
  <PresentationFormat>Presentación en pantalla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Papa</dc:creator>
  <cp:lastModifiedBy>Papa</cp:lastModifiedBy>
  <cp:revision>12</cp:revision>
  <dcterms:created xsi:type="dcterms:W3CDTF">2014-01-10T09:30:11Z</dcterms:created>
  <dcterms:modified xsi:type="dcterms:W3CDTF">2014-01-10T18:14:16Z</dcterms:modified>
</cp:coreProperties>
</file>