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323528" y="908720"/>
            <a:ext cx="50526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800" b="1" dirty="0" smtClean="0">
                <a:latin typeface="Tahoma" pitchFamily="34" charset="0"/>
              </a:rPr>
              <a:t>C</a:t>
            </a:r>
          </a:p>
          <a:p>
            <a:r>
              <a:rPr lang="es-ES_tradnl" sz="2800" b="1" dirty="0" smtClean="0">
                <a:latin typeface="Tahoma" pitchFamily="34" charset="0"/>
              </a:rPr>
              <a:t>O</a:t>
            </a:r>
          </a:p>
          <a:p>
            <a:r>
              <a:rPr lang="es-ES_tradnl" sz="2800" b="1" dirty="0" smtClean="0">
                <a:latin typeface="Tahoma" pitchFamily="34" charset="0"/>
              </a:rPr>
              <a:t>N</a:t>
            </a:r>
          </a:p>
          <a:p>
            <a:r>
              <a:rPr lang="es-ES_tradnl" sz="2800" b="1" dirty="0" smtClean="0">
                <a:latin typeface="Tahoma" pitchFamily="34" charset="0"/>
              </a:rPr>
              <a:t>O</a:t>
            </a:r>
          </a:p>
          <a:p>
            <a:r>
              <a:rPr lang="es-ES_tradnl" sz="2800" b="1" dirty="0" smtClean="0">
                <a:latin typeface="Tahoma" pitchFamily="34" charset="0"/>
              </a:rPr>
              <a:t>C</a:t>
            </a:r>
          </a:p>
          <a:p>
            <a:r>
              <a:rPr lang="es-ES_tradnl" sz="2800" b="1" dirty="0" smtClean="0">
                <a:latin typeface="Tahoma" pitchFamily="34" charset="0"/>
              </a:rPr>
              <a:t>I</a:t>
            </a:r>
          </a:p>
          <a:p>
            <a:r>
              <a:rPr lang="es-ES_tradnl" sz="2800" b="1" dirty="0" smtClean="0">
                <a:latin typeface="Tahoma" pitchFamily="34" charset="0"/>
              </a:rPr>
              <a:t>M</a:t>
            </a:r>
          </a:p>
          <a:p>
            <a:r>
              <a:rPr lang="es-ES_tradnl" sz="2800" b="1" dirty="0" smtClean="0">
                <a:latin typeface="Tahoma" pitchFamily="34" charset="0"/>
              </a:rPr>
              <a:t>I</a:t>
            </a:r>
          </a:p>
          <a:p>
            <a:r>
              <a:rPr lang="es-ES_tradnl" sz="2800" b="1" dirty="0" smtClean="0">
                <a:latin typeface="Tahoma" pitchFamily="34" charset="0"/>
              </a:rPr>
              <a:t>E</a:t>
            </a:r>
          </a:p>
          <a:p>
            <a:r>
              <a:rPr lang="es-ES_tradnl" sz="2800" b="1" dirty="0" smtClean="0">
                <a:latin typeface="Tahoma" pitchFamily="34" charset="0"/>
              </a:rPr>
              <a:t>N</a:t>
            </a:r>
          </a:p>
          <a:p>
            <a:r>
              <a:rPr lang="es-ES_tradnl" sz="2800" b="1" dirty="0" smtClean="0">
                <a:latin typeface="Tahoma" pitchFamily="34" charset="0"/>
              </a:rPr>
              <a:t>T</a:t>
            </a:r>
          </a:p>
          <a:p>
            <a:r>
              <a:rPr lang="es-ES_tradnl" sz="2800" b="1" dirty="0" smtClean="0">
                <a:latin typeface="Tahoma" pitchFamily="34" charset="0"/>
              </a:rPr>
              <a:t>O</a:t>
            </a:r>
          </a:p>
          <a:p>
            <a:r>
              <a:rPr lang="es-ES_tradnl" sz="2800" b="1" dirty="0" smtClean="0">
                <a:latin typeface="Tahoma" pitchFamily="34" charset="0"/>
              </a:rPr>
              <a:t>S</a:t>
            </a:r>
            <a:endParaRPr lang="es-ES_tradnl" sz="2800" b="1" dirty="0">
              <a:latin typeface="Tahoma" pitchFamily="34" charset="0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3099437" y="6351711"/>
            <a:ext cx="32031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800" b="1" dirty="0" smtClean="0">
                <a:latin typeface="Tahoma" pitchFamily="34" charset="0"/>
              </a:rPr>
              <a:t>P</a:t>
            </a:r>
            <a:r>
              <a:rPr lang="es-ES_tradnl" sz="2800" b="1" dirty="0" smtClean="0">
                <a:latin typeface="Tahoma" pitchFamily="34" charset="0"/>
              </a:rPr>
              <a:t>ERSONALIDAD</a:t>
            </a:r>
            <a:endParaRPr lang="es-ES_tradnl" sz="2800" b="1" dirty="0">
              <a:latin typeface="Tahoma" pitchFamily="34" charset="0"/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flipH="1" flipV="1">
            <a:off x="1243867" y="692697"/>
            <a:ext cx="15765" cy="568863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259632" y="6381328"/>
            <a:ext cx="7200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Rectángulo"/>
          <p:cNvSpPr/>
          <p:nvPr/>
        </p:nvSpPr>
        <p:spPr>
          <a:xfrm>
            <a:off x="1331640" y="3717032"/>
            <a:ext cx="3240360" cy="2592288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4" name="Picture 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4936" y="44624"/>
            <a:ext cx="683568" cy="49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Marco"/>
          <p:cNvSpPr/>
          <p:nvPr/>
        </p:nvSpPr>
        <p:spPr>
          <a:xfrm>
            <a:off x="144016" y="188640"/>
            <a:ext cx="8100392" cy="432048"/>
          </a:xfrm>
          <a:prstGeom prst="frame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Arial Black" pitchFamily="34" charset="0"/>
              </a:rPr>
              <a:t>FORMACIÓN DE UN EQUIPO CON LIDERAZGO</a:t>
            </a:r>
            <a:endParaRPr lang="es-ES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4572000" y="3717032"/>
            <a:ext cx="3240360" cy="2592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>
            <a:off x="1331640" y="1124744"/>
            <a:ext cx="3240360" cy="25922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>
            <a:off x="4572000" y="1124744"/>
            <a:ext cx="3240360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1763688" y="2204864"/>
            <a:ext cx="250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b="1" dirty="0" smtClean="0">
                <a:solidFill>
                  <a:schemeClr val="bg1"/>
                </a:solidFill>
                <a:latin typeface="Tahoma" pitchFamily="34" charset="0"/>
              </a:rPr>
              <a:t>BUROCRATICO</a:t>
            </a:r>
            <a:endParaRPr lang="es-ES_tradnl" sz="2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4" name="Text Box 39"/>
          <p:cNvSpPr txBox="1">
            <a:spLocks noChangeArrowheads="1"/>
          </p:cNvSpPr>
          <p:nvPr/>
        </p:nvSpPr>
        <p:spPr bwMode="auto">
          <a:xfrm>
            <a:off x="4932040" y="2204864"/>
            <a:ext cx="2536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b="1" dirty="0" smtClean="0">
                <a:solidFill>
                  <a:schemeClr val="bg1"/>
                </a:solidFill>
                <a:latin typeface="Tahoma" pitchFamily="34" charset="0"/>
              </a:rPr>
              <a:t>DEMOCRATICO</a:t>
            </a:r>
            <a:endParaRPr lang="es-ES_tradnl" sz="2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004048" y="4797152"/>
            <a:ext cx="2428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b="1" dirty="0" smtClean="0">
                <a:solidFill>
                  <a:schemeClr val="bg1"/>
                </a:solidFill>
                <a:latin typeface="Tahoma" pitchFamily="34" charset="0"/>
              </a:rPr>
              <a:t>AUTORITARIO</a:t>
            </a:r>
            <a:endParaRPr lang="es-ES_tradnl" sz="2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6" name="45 Estrella de 6 puntas"/>
          <p:cNvSpPr/>
          <p:nvPr/>
        </p:nvSpPr>
        <p:spPr>
          <a:xfrm>
            <a:off x="1475656" y="4509120"/>
            <a:ext cx="2880320" cy="1080120"/>
          </a:xfrm>
          <a:prstGeom prst="star6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INEFICAZ</a:t>
            </a:r>
            <a:endParaRPr lang="es-ES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46 Flecha derecha"/>
          <p:cNvSpPr/>
          <p:nvPr/>
        </p:nvSpPr>
        <p:spPr>
          <a:xfrm rot="19062505">
            <a:off x="3215407" y="3066623"/>
            <a:ext cx="2775863" cy="1108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FORMAR  EQUIPO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8" name="47 Pergamino horizontal"/>
          <p:cNvSpPr/>
          <p:nvPr/>
        </p:nvSpPr>
        <p:spPr>
          <a:xfrm rot="2610009">
            <a:off x="6299548" y="1285417"/>
            <a:ext cx="1800200" cy="72008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LIDER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0" y="692696"/>
            <a:ext cx="1200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 Black" pitchFamily="34" charset="0"/>
              </a:rPr>
              <a:t>MUCHOS</a:t>
            </a:r>
            <a:endParaRPr lang="es-ES" sz="1600" dirty="0">
              <a:latin typeface="Arial Black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107504" y="6474822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 Black" pitchFamily="34" charset="0"/>
              </a:rPr>
              <a:t>POCOS</a:t>
            </a:r>
            <a:endParaRPr lang="es-ES" sz="1600" dirty="0">
              <a:latin typeface="Arial Black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1259632" y="6474822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 Black" pitchFamily="34" charset="0"/>
              </a:rPr>
              <a:t>DEBIL</a:t>
            </a:r>
            <a:endParaRPr lang="es-ES" sz="1600" dirty="0">
              <a:latin typeface="Arial Black" pitchFamily="34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7092280" y="6474822"/>
            <a:ext cx="1093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 Black" pitchFamily="34" charset="0"/>
              </a:rPr>
              <a:t>FUERTE</a:t>
            </a:r>
            <a:endParaRPr lang="es-ES" sz="1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31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12</cp:revision>
  <dcterms:created xsi:type="dcterms:W3CDTF">2014-01-10T09:30:11Z</dcterms:created>
  <dcterms:modified xsi:type="dcterms:W3CDTF">2014-01-10T18:14:16Z</dcterms:modified>
</cp:coreProperties>
</file>