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412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24/11/2013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dea_emprended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8880" y="827584"/>
            <a:ext cx="2016224" cy="1584176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</p:pic>
      <p:sp>
        <p:nvSpPr>
          <p:cNvPr id="5" name="4 CuadroTexto"/>
          <p:cNvSpPr txBox="1"/>
          <p:nvPr/>
        </p:nvSpPr>
        <p:spPr>
          <a:xfrm>
            <a:off x="256771" y="0"/>
            <a:ext cx="6412589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Arial Black" pitchFamily="34" charset="0"/>
              </a:rPr>
              <a:t>EL PROCESO DEL EMPRENDIMIENTO</a:t>
            </a:r>
            <a:endParaRPr lang="es-ES" sz="2400" b="1" dirty="0">
              <a:latin typeface="Arial Black" pitchFamily="34" charset="0"/>
            </a:endParaRPr>
          </a:p>
        </p:txBody>
      </p:sp>
      <p:pic>
        <p:nvPicPr>
          <p:cNvPr id="7" name="6 Imagen" descr="oportunidad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079" y="899592"/>
            <a:ext cx="1512168" cy="1512168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</p:pic>
      <p:pic>
        <p:nvPicPr>
          <p:cNvPr id="10" name="9 Imagen" descr="competenc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96752" y="5047245"/>
            <a:ext cx="1702601" cy="151216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1" name="10 Imagen" descr="soci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33056" y="4975237"/>
            <a:ext cx="1728527" cy="1653057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2" name="11 Imagen" descr="viabilida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68760" y="7060342"/>
            <a:ext cx="4248472" cy="1656184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</p:pic>
      <p:pic>
        <p:nvPicPr>
          <p:cNvPr id="13" name="12 Imagen" descr="emprende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69160" y="971600"/>
            <a:ext cx="1800200" cy="144016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8631767"/>
            <a:ext cx="620688" cy="512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onocimient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88320" y="2984322"/>
            <a:ext cx="1594766" cy="1587678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</p:pic>
      <p:pic>
        <p:nvPicPr>
          <p:cNvPr id="18" name="17 Imagen" descr="recursos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276872" y="3056330"/>
            <a:ext cx="2160240" cy="1390651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</p:pic>
      <p:pic>
        <p:nvPicPr>
          <p:cNvPr id="19" name="18 Imagen" descr="diner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13177" y="2984322"/>
            <a:ext cx="1584175" cy="1508738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</p:pic>
      <p:sp>
        <p:nvSpPr>
          <p:cNvPr id="20" name="19 CuadroTexto"/>
          <p:cNvSpPr txBox="1"/>
          <p:nvPr/>
        </p:nvSpPr>
        <p:spPr>
          <a:xfrm>
            <a:off x="116632" y="323528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 smtClean="0">
                <a:latin typeface="Arial Narrow" pitchFamily="34" charset="0"/>
              </a:rPr>
              <a:t>BUSQUEDA DE</a:t>
            </a:r>
          </a:p>
          <a:p>
            <a:pPr algn="ctr"/>
            <a:r>
              <a:rPr lang="es-ES" sz="1600" b="1" dirty="0" smtClean="0">
                <a:latin typeface="Arial Narrow" pitchFamily="34" charset="0"/>
              </a:rPr>
              <a:t>OPORTUNIDADES</a:t>
            </a:r>
            <a:endParaRPr lang="es-ES" sz="1600" b="1" dirty="0">
              <a:latin typeface="Arial Narrow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849295" y="395536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 smtClean="0">
                <a:latin typeface="Arial Narrow" pitchFamily="34" charset="0"/>
              </a:rPr>
              <a:t>SELECCIÓN  DE</a:t>
            </a:r>
          </a:p>
          <a:p>
            <a:pPr algn="ctr"/>
            <a:r>
              <a:rPr lang="es-ES" sz="1600" b="1" dirty="0" smtClean="0">
                <a:latin typeface="Arial Narrow" pitchFamily="34" charset="0"/>
              </a:rPr>
              <a:t>OPORTUNIDADES</a:t>
            </a:r>
            <a:endParaRPr lang="es-ES" sz="1600" b="1" dirty="0">
              <a:latin typeface="Arial Narrow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132856" y="499482"/>
            <a:ext cx="2162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b="1" dirty="0" smtClean="0">
                <a:latin typeface="Arial Narrow" pitchFamily="34" charset="0"/>
              </a:rPr>
              <a:t>IDEA INNOVADORA</a:t>
            </a:r>
            <a:endParaRPr lang="es-ES" sz="2000" b="1" dirty="0">
              <a:latin typeface="Arial Narrow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20225" y="2696290"/>
            <a:ext cx="964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 smtClean="0">
                <a:latin typeface="Arial Narrow" pitchFamily="34" charset="0"/>
              </a:rPr>
              <a:t>TALENTO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5353139" y="269629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 smtClean="0">
                <a:latin typeface="Arial Narrow" pitchFamily="34" charset="0"/>
              </a:rPr>
              <a:t>DINERO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2696566" y="2696290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b="1" dirty="0" smtClean="0">
                <a:latin typeface="Arial Narrow" pitchFamily="34" charset="0"/>
              </a:rPr>
              <a:t>RECURSOS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1268760" y="6516216"/>
            <a:ext cx="1741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b="1" dirty="0" smtClean="0">
                <a:latin typeface="Arial Narrow" pitchFamily="34" charset="0"/>
              </a:rPr>
              <a:t>COMPETENCIA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4293096" y="6588224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b="1" dirty="0" smtClean="0">
                <a:latin typeface="Arial Narrow" pitchFamily="34" charset="0"/>
              </a:rPr>
              <a:t>SOCIOS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2204864" y="8743890"/>
            <a:ext cx="2371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b="1" dirty="0" smtClean="0">
                <a:latin typeface="Arial Narrow" pitchFamily="34" charset="0"/>
              </a:rPr>
              <a:t>PLAN DE VIABILIDAD</a:t>
            </a:r>
          </a:p>
        </p:txBody>
      </p:sp>
      <p:sp>
        <p:nvSpPr>
          <p:cNvPr id="29" name="28 Flecha derecha"/>
          <p:cNvSpPr/>
          <p:nvPr/>
        </p:nvSpPr>
        <p:spPr>
          <a:xfrm>
            <a:off x="1700808" y="1331640"/>
            <a:ext cx="648072" cy="5760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0" name="29 Flecha izquierda"/>
          <p:cNvSpPr/>
          <p:nvPr/>
        </p:nvSpPr>
        <p:spPr>
          <a:xfrm>
            <a:off x="4293096" y="1331640"/>
            <a:ext cx="648072" cy="576064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Flecha derecha"/>
          <p:cNvSpPr/>
          <p:nvPr/>
        </p:nvSpPr>
        <p:spPr>
          <a:xfrm>
            <a:off x="1772816" y="3347864"/>
            <a:ext cx="504056" cy="5760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3" name="32 Flecha izquierda"/>
          <p:cNvSpPr/>
          <p:nvPr/>
        </p:nvSpPr>
        <p:spPr>
          <a:xfrm>
            <a:off x="4437112" y="3347864"/>
            <a:ext cx="576064" cy="576064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6" name="35 Conector recto de flecha"/>
          <p:cNvCxnSpPr>
            <a:stCxn id="18" idx="2"/>
            <a:endCxn id="26" idx="2"/>
          </p:cNvCxnSpPr>
          <p:nvPr/>
        </p:nvCxnSpPr>
        <p:spPr>
          <a:xfrm flipH="1">
            <a:off x="2139351" y="4446981"/>
            <a:ext cx="1217641" cy="2469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3140968" y="4572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Flecha izquierda"/>
          <p:cNvSpPr/>
          <p:nvPr/>
        </p:nvSpPr>
        <p:spPr>
          <a:xfrm rot="18595787">
            <a:off x="1797387" y="4469992"/>
            <a:ext cx="942016" cy="504056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Flecha izquierda"/>
          <p:cNvSpPr/>
          <p:nvPr/>
        </p:nvSpPr>
        <p:spPr>
          <a:xfrm rot="13917338">
            <a:off x="3950796" y="4486185"/>
            <a:ext cx="942016" cy="504056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Flecha curvada hacia la derecha"/>
          <p:cNvSpPr/>
          <p:nvPr/>
        </p:nvSpPr>
        <p:spPr>
          <a:xfrm>
            <a:off x="72008" y="5652120"/>
            <a:ext cx="1268760" cy="2304256"/>
          </a:xfrm>
          <a:prstGeom prst="curv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1" name="50 Flecha curvada hacia la izquierda"/>
          <p:cNvSpPr/>
          <p:nvPr/>
        </p:nvSpPr>
        <p:spPr>
          <a:xfrm>
            <a:off x="5517232" y="5508104"/>
            <a:ext cx="1268760" cy="2448272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2" name="51 Flecha abajo"/>
          <p:cNvSpPr/>
          <p:nvPr/>
        </p:nvSpPr>
        <p:spPr>
          <a:xfrm>
            <a:off x="3068960" y="4499992"/>
            <a:ext cx="648072" cy="244827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Flecha abajo"/>
          <p:cNvSpPr/>
          <p:nvPr/>
        </p:nvSpPr>
        <p:spPr>
          <a:xfrm>
            <a:off x="2852936" y="2339752"/>
            <a:ext cx="936104" cy="50405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20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23</cp:revision>
  <dcterms:created xsi:type="dcterms:W3CDTF">2013-11-24T09:35:09Z</dcterms:created>
  <dcterms:modified xsi:type="dcterms:W3CDTF">2013-11-24T14:50:54Z</dcterms:modified>
</cp:coreProperties>
</file>