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02/01/2016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opia de CC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371600"/>
            <a:ext cx="5429250" cy="3983038"/>
          </a:xfrm>
          <a:prstGeom prst="rect">
            <a:avLst/>
          </a:prstGeom>
          <a:noFill/>
        </p:spPr>
      </p:pic>
      <p:sp>
        <p:nvSpPr>
          <p:cNvPr id="5126" name="AutoShape 6"/>
          <p:cNvSpPr>
            <a:spLocks noChangeArrowheads="1"/>
          </p:cNvSpPr>
          <p:nvPr/>
        </p:nvSpPr>
        <p:spPr bwMode="auto">
          <a:xfrm rot="293059">
            <a:off x="4876800" y="1524000"/>
            <a:ext cx="2743200" cy="1752600"/>
          </a:xfrm>
          <a:custGeom>
            <a:avLst/>
            <a:gdLst>
              <a:gd name="G0" fmla="+- 5600754 0 0"/>
              <a:gd name="G1" fmla="+- -10260104 0 0"/>
              <a:gd name="G2" fmla="+- 5600754 0 -10260104"/>
              <a:gd name="G3" fmla="+- 10800 0 0"/>
              <a:gd name="G4" fmla="+- 0 0 5600754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909 0 0"/>
              <a:gd name="G9" fmla="+- 0 0 -10260104"/>
              <a:gd name="G10" fmla="+- 7909 0 2700"/>
              <a:gd name="G11" fmla="cos G10 5600754"/>
              <a:gd name="G12" fmla="sin G10 5600754"/>
              <a:gd name="G13" fmla="cos 13500 5600754"/>
              <a:gd name="G14" fmla="sin 13500 5600754"/>
              <a:gd name="G15" fmla="+- G11 10800 0"/>
              <a:gd name="G16" fmla="+- G12 10800 0"/>
              <a:gd name="G17" fmla="+- G13 10800 0"/>
              <a:gd name="G18" fmla="+- G14 10800 0"/>
              <a:gd name="G19" fmla="*/ 7909 1 2"/>
              <a:gd name="G20" fmla="+- G19 5400 0"/>
              <a:gd name="G21" fmla="cos G20 5600754"/>
              <a:gd name="G22" fmla="sin G20 5600754"/>
              <a:gd name="G23" fmla="+- G21 10800 0"/>
              <a:gd name="G24" fmla="+- G12 G23 G22"/>
              <a:gd name="G25" fmla="+- G22 G23 G11"/>
              <a:gd name="G26" fmla="cos 10800 5600754"/>
              <a:gd name="G27" fmla="sin 10800 5600754"/>
              <a:gd name="G28" fmla="cos 7909 5600754"/>
              <a:gd name="G29" fmla="sin 7909 5600754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260104"/>
              <a:gd name="G36" fmla="sin G34 -10260104"/>
              <a:gd name="G37" fmla="+/ -10260104 5600754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909 G39"/>
              <a:gd name="G43" fmla="sin 790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9587 w 21600"/>
              <a:gd name="T5" fmla="*/ 4521 h 21600"/>
              <a:gd name="T6" fmla="*/ 2217 w 21600"/>
              <a:gd name="T7" fmla="*/ 7078 h 21600"/>
              <a:gd name="T8" fmla="*/ 17234 w 21600"/>
              <a:gd name="T9" fmla="*/ 6201 h 21600"/>
              <a:gd name="T10" fmla="*/ 11868 w 21600"/>
              <a:gd name="T11" fmla="*/ 24257 h 21600"/>
              <a:gd name="T12" fmla="*/ 7407 w 21600"/>
              <a:gd name="T13" fmla="*/ 20453 h 21600"/>
              <a:gd name="T14" fmla="*/ 11212 w 21600"/>
              <a:gd name="T15" fmla="*/ 15992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1425" y="18684"/>
                </a:moveTo>
                <a:cubicBezTo>
                  <a:pt x="15538" y="18357"/>
                  <a:pt x="18709" y="14925"/>
                  <a:pt x="18709" y="10800"/>
                </a:cubicBezTo>
                <a:cubicBezTo>
                  <a:pt x="18709" y="6431"/>
                  <a:pt x="15168" y="2891"/>
                  <a:pt x="10800" y="2891"/>
                </a:cubicBezTo>
                <a:cubicBezTo>
                  <a:pt x="7648" y="2890"/>
                  <a:pt x="4797" y="4762"/>
                  <a:pt x="3543" y="7653"/>
                </a:cubicBezTo>
                <a:lnTo>
                  <a:pt x="891" y="6503"/>
                </a:lnTo>
                <a:cubicBezTo>
                  <a:pt x="2603" y="2555"/>
                  <a:pt x="6496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433"/>
                  <a:pt x="17270" y="21120"/>
                  <a:pt x="11654" y="21566"/>
                </a:cubicBezTo>
                <a:lnTo>
                  <a:pt x="11868" y="24257"/>
                </a:lnTo>
                <a:lnTo>
                  <a:pt x="7407" y="20453"/>
                </a:lnTo>
                <a:lnTo>
                  <a:pt x="11212" y="15992"/>
                </a:lnTo>
                <a:lnTo>
                  <a:pt x="11425" y="18684"/>
                </a:lnTo>
                <a:close/>
              </a:path>
            </a:pathLst>
          </a:cu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 rot="13498217">
            <a:off x="2209800" y="1371600"/>
            <a:ext cx="2640013" cy="2209800"/>
          </a:xfrm>
          <a:custGeom>
            <a:avLst/>
            <a:gdLst>
              <a:gd name="G0" fmla="+- 5600754 0 0"/>
              <a:gd name="G1" fmla="+- -9818417 0 0"/>
              <a:gd name="G2" fmla="+- 5600754 0 -9818417"/>
              <a:gd name="G3" fmla="+- 10800 0 0"/>
              <a:gd name="G4" fmla="+- 0 0 5600754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909 0 0"/>
              <a:gd name="G9" fmla="+- 0 0 -9818417"/>
              <a:gd name="G10" fmla="+- 7909 0 2700"/>
              <a:gd name="G11" fmla="cos G10 5600754"/>
              <a:gd name="G12" fmla="sin G10 5600754"/>
              <a:gd name="G13" fmla="cos 13500 5600754"/>
              <a:gd name="G14" fmla="sin 13500 5600754"/>
              <a:gd name="G15" fmla="+- G11 10800 0"/>
              <a:gd name="G16" fmla="+- G12 10800 0"/>
              <a:gd name="G17" fmla="+- G13 10800 0"/>
              <a:gd name="G18" fmla="+- G14 10800 0"/>
              <a:gd name="G19" fmla="*/ 7909 1 2"/>
              <a:gd name="G20" fmla="+- G19 5400 0"/>
              <a:gd name="G21" fmla="cos G20 5600754"/>
              <a:gd name="G22" fmla="sin G20 5600754"/>
              <a:gd name="G23" fmla="+- G21 10800 0"/>
              <a:gd name="G24" fmla="+- G12 G23 G22"/>
              <a:gd name="G25" fmla="+- G22 G23 G11"/>
              <a:gd name="G26" fmla="cos 10800 5600754"/>
              <a:gd name="G27" fmla="sin 10800 5600754"/>
              <a:gd name="G28" fmla="cos 7909 5600754"/>
              <a:gd name="G29" fmla="sin 7909 5600754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9818417"/>
              <a:gd name="G36" fmla="sin G34 -9818417"/>
              <a:gd name="G37" fmla="+/ -9818417 5600754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909 G39"/>
              <a:gd name="G43" fmla="sin 790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9941 w 21600"/>
              <a:gd name="T5" fmla="*/ 5048 h 21600"/>
              <a:gd name="T6" fmla="*/ 2713 w 21600"/>
              <a:gd name="T7" fmla="*/ 6096 h 21600"/>
              <a:gd name="T8" fmla="*/ 17494 w 21600"/>
              <a:gd name="T9" fmla="*/ 6588 h 21600"/>
              <a:gd name="T10" fmla="*/ 11868 w 21600"/>
              <a:gd name="T11" fmla="*/ 24257 h 21600"/>
              <a:gd name="T12" fmla="*/ 7407 w 21600"/>
              <a:gd name="T13" fmla="*/ 20453 h 21600"/>
              <a:gd name="T14" fmla="*/ 11212 w 21600"/>
              <a:gd name="T15" fmla="*/ 15992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1425" y="18684"/>
                </a:moveTo>
                <a:cubicBezTo>
                  <a:pt x="15538" y="18357"/>
                  <a:pt x="18709" y="14925"/>
                  <a:pt x="18709" y="10800"/>
                </a:cubicBezTo>
                <a:cubicBezTo>
                  <a:pt x="18709" y="6431"/>
                  <a:pt x="15168" y="2891"/>
                  <a:pt x="10800" y="2891"/>
                </a:cubicBezTo>
                <a:cubicBezTo>
                  <a:pt x="7983" y="2890"/>
                  <a:pt x="5379" y="4388"/>
                  <a:pt x="3963" y="6823"/>
                </a:cubicBezTo>
                <a:lnTo>
                  <a:pt x="1464" y="5370"/>
                </a:lnTo>
                <a:cubicBezTo>
                  <a:pt x="3397" y="2045"/>
                  <a:pt x="6953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433"/>
                  <a:pt x="17270" y="21120"/>
                  <a:pt x="11654" y="21566"/>
                </a:cubicBezTo>
                <a:lnTo>
                  <a:pt x="11868" y="24257"/>
                </a:lnTo>
                <a:lnTo>
                  <a:pt x="7407" y="20453"/>
                </a:lnTo>
                <a:lnTo>
                  <a:pt x="11212" y="15992"/>
                </a:lnTo>
                <a:lnTo>
                  <a:pt x="11425" y="18684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3886200" y="3505200"/>
            <a:ext cx="2057400" cy="2286000"/>
          </a:xfrm>
          <a:custGeom>
            <a:avLst/>
            <a:gdLst>
              <a:gd name="G0" fmla="+- -10287825 0 0"/>
              <a:gd name="G1" fmla="+- -3252201 0 0"/>
              <a:gd name="G2" fmla="+- -10287825 0 -3252201"/>
              <a:gd name="G3" fmla="+- 10800 0 0"/>
              <a:gd name="G4" fmla="+- 0 0 -1028782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804 0 0"/>
              <a:gd name="G9" fmla="+- 0 0 -3252201"/>
              <a:gd name="G10" fmla="+- 7804 0 2700"/>
              <a:gd name="G11" fmla="cos G10 -10287825"/>
              <a:gd name="G12" fmla="sin G10 -10287825"/>
              <a:gd name="G13" fmla="cos 13500 -10287825"/>
              <a:gd name="G14" fmla="sin 13500 -10287825"/>
              <a:gd name="G15" fmla="+- G11 10800 0"/>
              <a:gd name="G16" fmla="+- G12 10800 0"/>
              <a:gd name="G17" fmla="+- G13 10800 0"/>
              <a:gd name="G18" fmla="+- G14 10800 0"/>
              <a:gd name="G19" fmla="*/ 7804 1 2"/>
              <a:gd name="G20" fmla="+- G19 5400 0"/>
              <a:gd name="G21" fmla="cos G20 -10287825"/>
              <a:gd name="G22" fmla="sin G20 -10287825"/>
              <a:gd name="G23" fmla="+- G21 10800 0"/>
              <a:gd name="G24" fmla="+- G12 G23 G22"/>
              <a:gd name="G25" fmla="+- G22 G23 G11"/>
              <a:gd name="G26" fmla="cos 10800 -10287825"/>
              <a:gd name="G27" fmla="sin 10800 -10287825"/>
              <a:gd name="G28" fmla="cos 7804 -10287825"/>
              <a:gd name="G29" fmla="sin 7804 -1028782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3252201"/>
              <a:gd name="G36" fmla="sin G34 -3252201"/>
              <a:gd name="G37" fmla="+/ -3252201 -1028782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804 G39"/>
              <a:gd name="G43" fmla="sin 780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3284 w 21600"/>
              <a:gd name="T5" fmla="*/ 21310 h 21600"/>
              <a:gd name="T6" fmla="*/ 16825 w 21600"/>
              <a:gd name="T7" fmla="*/ 3713 h 21600"/>
              <a:gd name="T8" fmla="*/ 12595 w 21600"/>
              <a:gd name="T9" fmla="*/ 18394 h 21600"/>
              <a:gd name="T10" fmla="*/ -1625 w 21600"/>
              <a:gd name="T11" fmla="*/ 5520 h 21600"/>
              <a:gd name="T12" fmla="*/ 3880 w 21600"/>
              <a:gd name="T13" fmla="*/ 3298 h 21600"/>
              <a:gd name="T14" fmla="*/ 6102 w 21600"/>
              <a:gd name="T15" fmla="*/ 8804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617" y="7748"/>
                </a:moveTo>
                <a:cubicBezTo>
                  <a:pt x="3207" y="8713"/>
                  <a:pt x="2996" y="9751"/>
                  <a:pt x="2996" y="10799"/>
                </a:cubicBezTo>
                <a:cubicBezTo>
                  <a:pt x="2996" y="15110"/>
                  <a:pt x="6489" y="18604"/>
                  <a:pt x="10800" y="18604"/>
                </a:cubicBezTo>
                <a:cubicBezTo>
                  <a:pt x="15110" y="18604"/>
                  <a:pt x="18604" y="15110"/>
                  <a:pt x="18604" y="10800"/>
                </a:cubicBezTo>
                <a:cubicBezTo>
                  <a:pt x="18604" y="8511"/>
                  <a:pt x="17599" y="6337"/>
                  <a:pt x="15855" y="4854"/>
                </a:cubicBezTo>
                <a:lnTo>
                  <a:pt x="17796" y="2572"/>
                </a:lnTo>
                <a:cubicBezTo>
                  <a:pt x="20209" y="4624"/>
                  <a:pt x="21600" y="7632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-1" y="9348"/>
                  <a:pt x="292" y="7912"/>
                  <a:pt x="860" y="6576"/>
                </a:cubicBezTo>
                <a:lnTo>
                  <a:pt x="-1625" y="5520"/>
                </a:lnTo>
                <a:lnTo>
                  <a:pt x="3880" y="3298"/>
                </a:lnTo>
                <a:lnTo>
                  <a:pt x="6102" y="8804"/>
                </a:lnTo>
                <a:lnTo>
                  <a:pt x="3617" y="7748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352800" y="685800"/>
            <a:ext cx="3159125" cy="5191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800" b="1">
                <a:solidFill>
                  <a:schemeClr val="bg1"/>
                </a:solidFill>
                <a:latin typeface="Tahoma" pitchFamily="34" charset="0"/>
              </a:rPr>
              <a:t>COMUNICACION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832475" y="3429000"/>
            <a:ext cx="3135313" cy="5286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800" b="1">
                <a:solidFill>
                  <a:schemeClr val="accent2"/>
                </a:solidFill>
                <a:latin typeface="Tahoma" pitchFamily="34" charset="0"/>
              </a:rPr>
              <a:t>CONOCIMIENTO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81000" y="3733800"/>
            <a:ext cx="3436938" cy="519113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800" b="1">
                <a:latin typeface="Tahoma" pitchFamily="34" charset="0"/>
              </a:rPr>
              <a:t>COMPETITIVIDAD</a:t>
            </a:r>
          </a:p>
        </p:txBody>
      </p:sp>
      <p:sp>
        <p:nvSpPr>
          <p:cNvPr id="5132" name="WordArt 12"/>
          <p:cNvSpPr>
            <a:spLocks noChangeArrowheads="1" noChangeShapeType="1" noTextEdit="1"/>
          </p:cNvSpPr>
          <p:nvPr/>
        </p:nvSpPr>
        <p:spPr bwMode="auto">
          <a:xfrm rot="3523525">
            <a:off x="6738144" y="1586707"/>
            <a:ext cx="2324100" cy="77311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CATALIZA</a:t>
            </a:r>
          </a:p>
        </p:txBody>
      </p:sp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 rot="-232863">
            <a:off x="3505200" y="5568950"/>
            <a:ext cx="2779713" cy="6953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CREANDO</a:t>
            </a:r>
          </a:p>
        </p:txBody>
      </p:sp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 rot="-24816698">
            <a:off x="117475" y="1730375"/>
            <a:ext cx="3257550" cy="7493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CREATIVIDAD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1</cp:revision>
  <dcterms:created xsi:type="dcterms:W3CDTF">2016-01-02T12:34:26Z</dcterms:created>
  <dcterms:modified xsi:type="dcterms:W3CDTF">2016-01-02T12:34:59Z</dcterms:modified>
</cp:coreProperties>
</file>