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3300"/>
    <a:srgbClr val="336600"/>
    <a:srgbClr val="FF00FF"/>
    <a:srgbClr val="00FFFF"/>
    <a:srgbClr val="33CC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Rectángulo"/>
          <p:cNvSpPr/>
          <p:nvPr/>
        </p:nvSpPr>
        <p:spPr>
          <a:xfrm>
            <a:off x="5004048" y="3789040"/>
            <a:ext cx="3024336" cy="2808312"/>
          </a:xfrm>
          <a:prstGeom prst="rect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Rectángulo"/>
          <p:cNvSpPr/>
          <p:nvPr/>
        </p:nvSpPr>
        <p:spPr>
          <a:xfrm>
            <a:off x="1043608" y="3789040"/>
            <a:ext cx="3024336" cy="280831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Rectángulo"/>
          <p:cNvSpPr/>
          <p:nvPr/>
        </p:nvSpPr>
        <p:spPr>
          <a:xfrm>
            <a:off x="5004048" y="836712"/>
            <a:ext cx="3024336" cy="280831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"/>
          <p:cNvSpPr/>
          <p:nvPr/>
        </p:nvSpPr>
        <p:spPr>
          <a:xfrm>
            <a:off x="1043608" y="836712"/>
            <a:ext cx="3024336" cy="280831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683568" y="148570"/>
            <a:ext cx="8064896" cy="400110"/>
          </a:xfrm>
          <a:prstGeom prst="rect">
            <a:avLst/>
          </a:prstGeom>
          <a:solidFill>
            <a:srgbClr val="00206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Bookman Old Style" pitchFamily="18" charset="0"/>
              </a:rPr>
              <a:t>CRITERIOS  </a:t>
            </a:r>
            <a:r>
              <a:rPr lang="es-ES" sz="2000" b="1" dirty="0" smtClean="0">
                <a:latin typeface="Bookman Old Style" pitchFamily="18" charset="0"/>
              </a:rPr>
              <a:t>DE EVALUACIÓN DE </a:t>
            </a:r>
            <a:r>
              <a:rPr lang="es-ES" sz="2000" b="1" dirty="0" smtClean="0">
                <a:latin typeface="Bookman Old Style" pitchFamily="18" charset="0"/>
              </a:rPr>
              <a:t>LOS COLABORADORES </a:t>
            </a:r>
            <a:endParaRPr lang="es-ES" sz="2000" b="1" dirty="0">
              <a:latin typeface="Bookman Old Style" pitchFamily="18" charset="0"/>
            </a:endParaRPr>
          </a:p>
        </p:txBody>
      </p:sp>
      <p:pic>
        <p:nvPicPr>
          <p:cNvPr id="5" name="Picture 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11560" cy="439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8" name="37 Conector recto de flecha"/>
          <p:cNvCxnSpPr/>
          <p:nvPr/>
        </p:nvCxnSpPr>
        <p:spPr>
          <a:xfrm>
            <a:off x="6372200" y="4149080"/>
            <a:ext cx="0" cy="2160240"/>
          </a:xfrm>
          <a:prstGeom prst="straightConnector1">
            <a:avLst/>
          </a:prstGeom>
          <a:ln w="57150">
            <a:solidFill>
              <a:srgbClr val="FF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6372200" y="1196752"/>
            <a:ext cx="0" cy="2160240"/>
          </a:xfrm>
          <a:prstGeom prst="straightConnector1">
            <a:avLst/>
          </a:prstGeom>
          <a:ln w="57150">
            <a:solidFill>
              <a:srgbClr val="66FF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5364088" y="2204864"/>
            <a:ext cx="2160240" cy="0"/>
          </a:xfrm>
          <a:prstGeom prst="straightConnector1">
            <a:avLst/>
          </a:prstGeom>
          <a:ln w="57150">
            <a:solidFill>
              <a:srgbClr val="66FF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2519772" y="1196752"/>
            <a:ext cx="0" cy="2160240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1475656" y="2204864"/>
            <a:ext cx="2160240" cy="0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2483768" y="4077072"/>
            <a:ext cx="0" cy="2160240"/>
          </a:xfrm>
          <a:prstGeom prst="straightConnector1">
            <a:avLst/>
          </a:prstGeom>
          <a:ln w="5715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>
            <a:off x="1475656" y="5157192"/>
            <a:ext cx="2160240" cy="0"/>
          </a:xfrm>
          <a:prstGeom prst="straightConnector1">
            <a:avLst/>
          </a:prstGeom>
          <a:ln w="5715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>
            <a:off x="5364088" y="5157192"/>
            <a:ext cx="2160240" cy="0"/>
          </a:xfrm>
          <a:prstGeom prst="straightConnector1">
            <a:avLst/>
          </a:prstGeom>
          <a:ln w="57150">
            <a:solidFill>
              <a:srgbClr val="FF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2555776" y="1700808"/>
            <a:ext cx="648072" cy="5040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6372200" y="1700808"/>
            <a:ext cx="648072" cy="504056"/>
          </a:xfrm>
          <a:prstGeom prst="line">
            <a:avLst/>
          </a:prstGeom>
          <a:ln w="28575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>
            <a:off x="2483768" y="4653136"/>
            <a:ext cx="648072" cy="50405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>
            <a:off x="6372200" y="4653136"/>
            <a:ext cx="648072" cy="504056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>
            <a:off x="1835696" y="2204864"/>
            <a:ext cx="648072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>
            <a:off x="5724128" y="2204864"/>
            <a:ext cx="648072" cy="576064"/>
          </a:xfrm>
          <a:prstGeom prst="line">
            <a:avLst/>
          </a:prstGeom>
          <a:ln w="28575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>
            <a:off x="1835696" y="5157192"/>
            <a:ext cx="648072" cy="64807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>
            <a:off x="5724128" y="5157192"/>
            <a:ext cx="648072" cy="576064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 flipH="1">
            <a:off x="2483768" y="2204864"/>
            <a:ext cx="720080" cy="6480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 flipH="1">
            <a:off x="6372200" y="2204864"/>
            <a:ext cx="648072" cy="648072"/>
          </a:xfrm>
          <a:prstGeom prst="line">
            <a:avLst/>
          </a:prstGeom>
          <a:ln w="28575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/>
          <p:nvPr/>
        </p:nvCxnSpPr>
        <p:spPr>
          <a:xfrm flipH="1">
            <a:off x="2483768" y="5157192"/>
            <a:ext cx="720080" cy="64807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 flipH="1">
            <a:off x="6372200" y="5157192"/>
            <a:ext cx="648072" cy="576064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 flipH="1">
            <a:off x="1907704" y="1628800"/>
            <a:ext cx="648072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 flipH="1">
            <a:off x="5796136" y="1700808"/>
            <a:ext cx="576064" cy="504056"/>
          </a:xfrm>
          <a:prstGeom prst="line">
            <a:avLst/>
          </a:prstGeom>
          <a:ln w="28575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/>
          <p:nvPr/>
        </p:nvCxnSpPr>
        <p:spPr>
          <a:xfrm flipH="1">
            <a:off x="1907704" y="4725144"/>
            <a:ext cx="576064" cy="43204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 flipH="1">
            <a:off x="5724128" y="4725144"/>
            <a:ext cx="648072" cy="432048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CuadroTexto"/>
          <p:cNvSpPr txBox="1"/>
          <p:nvPr/>
        </p:nvSpPr>
        <p:spPr>
          <a:xfrm>
            <a:off x="323528" y="836712"/>
            <a:ext cx="377026" cy="286232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FFFF00"/>
                </a:solidFill>
                <a:latin typeface="Arial Black" pitchFamily="34" charset="0"/>
              </a:rPr>
              <a:t>I</a:t>
            </a:r>
          </a:p>
          <a:p>
            <a:r>
              <a:rPr lang="es-ES" b="1" dirty="0" smtClean="0">
                <a:solidFill>
                  <a:srgbClr val="FFFF00"/>
                </a:solidFill>
                <a:latin typeface="Arial Black" pitchFamily="34" charset="0"/>
              </a:rPr>
              <a:t>N</a:t>
            </a:r>
          </a:p>
          <a:p>
            <a:r>
              <a:rPr lang="es-ES" b="1" dirty="0" smtClean="0">
                <a:solidFill>
                  <a:srgbClr val="FFFF00"/>
                </a:solidFill>
                <a:latin typeface="Arial Black" pitchFamily="34" charset="0"/>
              </a:rPr>
              <a:t>T</a:t>
            </a:r>
          </a:p>
          <a:p>
            <a:r>
              <a:rPr lang="es-ES" b="1" dirty="0" smtClean="0">
                <a:solidFill>
                  <a:srgbClr val="FFFF00"/>
                </a:solidFill>
                <a:latin typeface="Arial Black" pitchFamily="34" charset="0"/>
              </a:rPr>
              <a:t>E</a:t>
            </a:r>
          </a:p>
          <a:p>
            <a:r>
              <a:rPr lang="es-ES" b="1" dirty="0" smtClean="0">
                <a:solidFill>
                  <a:srgbClr val="FFFF00"/>
                </a:solidFill>
                <a:latin typeface="Arial Black" pitchFamily="34" charset="0"/>
              </a:rPr>
              <a:t>G</a:t>
            </a:r>
          </a:p>
          <a:p>
            <a:r>
              <a:rPr lang="es-ES" b="1" dirty="0" smtClean="0">
                <a:solidFill>
                  <a:srgbClr val="FFFF00"/>
                </a:solidFill>
                <a:latin typeface="Arial Black" pitchFamily="34" charset="0"/>
              </a:rPr>
              <a:t>R</a:t>
            </a:r>
          </a:p>
          <a:p>
            <a:r>
              <a:rPr lang="es-ES" b="1" dirty="0" smtClean="0">
                <a:solidFill>
                  <a:srgbClr val="FFFF00"/>
                </a:solidFill>
                <a:latin typeface="Arial Black" pitchFamily="34" charset="0"/>
              </a:rPr>
              <a:t>I</a:t>
            </a:r>
          </a:p>
          <a:p>
            <a:r>
              <a:rPr lang="es-ES" b="1" dirty="0" smtClean="0">
                <a:solidFill>
                  <a:srgbClr val="FFFF00"/>
                </a:solidFill>
                <a:latin typeface="Arial Black" pitchFamily="34" charset="0"/>
              </a:rPr>
              <a:t>D</a:t>
            </a:r>
          </a:p>
          <a:p>
            <a:r>
              <a:rPr lang="es-ES" b="1" dirty="0" smtClean="0">
                <a:solidFill>
                  <a:srgbClr val="FFFF00"/>
                </a:solidFill>
                <a:latin typeface="Arial Black" pitchFamily="34" charset="0"/>
              </a:rPr>
              <a:t>A</a:t>
            </a:r>
          </a:p>
          <a:p>
            <a:r>
              <a:rPr lang="es-ES" b="1" dirty="0" smtClean="0">
                <a:solidFill>
                  <a:srgbClr val="FFFF00"/>
                </a:solidFill>
                <a:latin typeface="Arial Black" pitchFamily="34" charset="0"/>
              </a:rPr>
              <a:t>D</a:t>
            </a:r>
            <a:endParaRPr lang="es-ES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323528" y="4205987"/>
            <a:ext cx="402674" cy="20313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3300"/>
                </a:solidFill>
                <a:latin typeface="Arial Black" pitchFamily="34" charset="0"/>
              </a:rPr>
              <a:t>C</a:t>
            </a:r>
          </a:p>
          <a:p>
            <a:r>
              <a:rPr lang="es-ES" b="1" dirty="0" smtClean="0">
                <a:solidFill>
                  <a:srgbClr val="003300"/>
                </a:solidFill>
                <a:latin typeface="Arial Black" pitchFamily="34" charset="0"/>
              </a:rPr>
              <a:t>A</a:t>
            </a:r>
          </a:p>
          <a:p>
            <a:r>
              <a:rPr lang="es-ES" b="1" dirty="0" smtClean="0">
                <a:solidFill>
                  <a:srgbClr val="003300"/>
                </a:solidFill>
                <a:latin typeface="Arial Black" pitchFamily="34" charset="0"/>
              </a:rPr>
              <a:t>R</a:t>
            </a:r>
          </a:p>
          <a:p>
            <a:r>
              <a:rPr lang="es-ES" b="1" dirty="0" smtClean="0">
                <a:solidFill>
                  <a:srgbClr val="003300"/>
                </a:solidFill>
                <a:latin typeface="Arial Black" pitchFamily="34" charset="0"/>
              </a:rPr>
              <a:t>I</a:t>
            </a:r>
          </a:p>
          <a:p>
            <a:r>
              <a:rPr lang="es-ES" b="1" dirty="0" smtClean="0">
                <a:solidFill>
                  <a:srgbClr val="003300"/>
                </a:solidFill>
                <a:latin typeface="Arial Black" pitchFamily="34" charset="0"/>
              </a:rPr>
              <a:t>S</a:t>
            </a:r>
          </a:p>
          <a:p>
            <a:r>
              <a:rPr lang="es-ES" b="1" dirty="0" smtClean="0">
                <a:solidFill>
                  <a:srgbClr val="003300"/>
                </a:solidFill>
                <a:latin typeface="Arial Black" pitchFamily="34" charset="0"/>
              </a:rPr>
              <a:t>M</a:t>
            </a:r>
          </a:p>
          <a:p>
            <a:r>
              <a:rPr lang="es-ES" b="1" dirty="0" smtClean="0">
                <a:solidFill>
                  <a:srgbClr val="003300"/>
                </a:solidFill>
                <a:latin typeface="Arial Black" pitchFamily="34" charset="0"/>
              </a:rPr>
              <a:t>A</a:t>
            </a:r>
            <a:endParaRPr lang="es-ES" b="1" dirty="0" smtClean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91" name="90 CuadroTexto"/>
          <p:cNvSpPr txBox="1"/>
          <p:nvPr/>
        </p:nvSpPr>
        <p:spPr>
          <a:xfrm>
            <a:off x="8388424" y="4084037"/>
            <a:ext cx="377026" cy="2585323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3300"/>
                </a:solidFill>
                <a:latin typeface="Arial Black" pitchFamily="34" charset="0"/>
              </a:rPr>
              <a:t>L</a:t>
            </a:r>
          </a:p>
          <a:p>
            <a:r>
              <a:rPr lang="es-ES" b="1" dirty="0" smtClean="0">
                <a:solidFill>
                  <a:srgbClr val="003300"/>
                </a:solidFill>
                <a:latin typeface="Arial Black" pitchFamily="34" charset="0"/>
              </a:rPr>
              <a:t>I</a:t>
            </a:r>
          </a:p>
          <a:p>
            <a:r>
              <a:rPr lang="es-ES" b="1" dirty="0" smtClean="0">
                <a:solidFill>
                  <a:srgbClr val="003300"/>
                </a:solidFill>
                <a:latin typeface="Arial Black" pitchFamily="34" charset="0"/>
              </a:rPr>
              <a:t>D</a:t>
            </a:r>
          </a:p>
          <a:p>
            <a:r>
              <a:rPr lang="es-ES" b="1" dirty="0" smtClean="0">
                <a:solidFill>
                  <a:srgbClr val="003300"/>
                </a:solidFill>
                <a:latin typeface="Arial Black" pitchFamily="34" charset="0"/>
              </a:rPr>
              <a:t>E</a:t>
            </a:r>
          </a:p>
          <a:p>
            <a:r>
              <a:rPr lang="es-ES" b="1" dirty="0" smtClean="0">
                <a:solidFill>
                  <a:srgbClr val="003300"/>
                </a:solidFill>
                <a:latin typeface="Arial Black" pitchFamily="34" charset="0"/>
              </a:rPr>
              <a:t>R</a:t>
            </a:r>
          </a:p>
          <a:p>
            <a:r>
              <a:rPr lang="es-ES" b="1" dirty="0" smtClean="0">
                <a:solidFill>
                  <a:srgbClr val="003300"/>
                </a:solidFill>
                <a:latin typeface="Arial Black" pitchFamily="34" charset="0"/>
              </a:rPr>
              <a:t>A</a:t>
            </a:r>
          </a:p>
          <a:p>
            <a:r>
              <a:rPr lang="es-ES" b="1" dirty="0" smtClean="0">
                <a:solidFill>
                  <a:srgbClr val="003300"/>
                </a:solidFill>
                <a:latin typeface="Arial Black" pitchFamily="34" charset="0"/>
              </a:rPr>
              <a:t>Z</a:t>
            </a:r>
          </a:p>
          <a:p>
            <a:r>
              <a:rPr lang="es-ES" b="1" dirty="0" smtClean="0">
                <a:solidFill>
                  <a:srgbClr val="003300"/>
                </a:solidFill>
                <a:latin typeface="Arial Black" pitchFamily="34" charset="0"/>
              </a:rPr>
              <a:t>G</a:t>
            </a:r>
          </a:p>
          <a:p>
            <a:r>
              <a:rPr lang="es-ES" b="1" dirty="0" smtClean="0">
                <a:solidFill>
                  <a:srgbClr val="003300"/>
                </a:solidFill>
                <a:latin typeface="Arial Black" pitchFamily="34" charset="0"/>
              </a:rPr>
              <a:t>O</a:t>
            </a:r>
            <a:endParaRPr lang="es-ES" b="1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92" name="91 CuadroTexto"/>
          <p:cNvSpPr txBox="1"/>
          <p:nvPr/>
        </p:nvSpPr>
        <p:spPr>
          <a:xfrm>
            <a:off x="8388424" y="548680"/>
            <a:ext cx="402674" cy="3416320"/>
          </a:xfrm>
          <a:prstGeom prst="rect">
            <a:avLst/>
          </a:prstGeom>
          <a:solidFill>
            <a:srgbClr val="66FFFF"/>
          </a:solidFill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  <a:latin typeface="Arial Black" pitchFamily="34" charset="0"/>
              </a:rPr>
              <a:t>C</a:t>
            </a:r>
          </a:p>
          <a:p>
            <a:r>
              <a:rPr lang="es-ES" b="1" dirty="0" smtClean="0">
                <a:solidFill>
                  <a:srgbClr val="FF0000"/>
                </a:solidFill>
                <a:latin typeface="Arial Black" pitchFamily="34" charset="0"/>
              </a:rPr>
              <a:t>O</a:t>
            </a:r>
          </a:p>
          <a:p>
            <a:r>
              <a:rPr lang="es-ES" b="1" dirty="0" smtClean="0">
                <a:solidFill>
                  <a:srgbClr val="FF0000"/>
                </a:solidFill>
                <a:latin typeface="Arial Black" pitchFamily="34" charset="0"/>
              </a:rPr>
              <a:t>N</a:t>
            </a:r>
          </a:p>
          <a:p>
            <a:r>
              <a:rPr lang="es-ES" b="1" dirty="0" smtClean="0">
                <a:solidFill>
                  <a:srgbClr val="FF0000"/>
                </a:solidFill>
                <a:latin typeface="Arial Black" pitchFamily="34" charset="0"/>
              </a:rPr>
              <a:t>O</a:t>
            </a:r>
          </a:p>
          <a:p>
            <a:r>
              <a:rPr lang="es-ES" b="1" dirty="0" smtClean="0">
                <a:solidFill>
                  <a:srgbClr val="FF0000"/>
                </a:solidFill>
                <a:latin typeface="Arial Black" pitchFamily="34" charset="0"/>
              </a:rPr>
              <a:t>C</a:t>
            </a:r>
          </a:p>
          <a:p>
            <a:r>
              <a:rPr lang="es-ES" b="1" dirty="0" smtClean="0">
                <a:solidFill>
                  <a:srgbClr val="FF0000"/>
                </a:solidFill>
                <a:latin typeface="Arial Black" pitchFamily="34" charset="0"/>
              </a:rPr>
              <a:t>I</a:t>
            </a:r>
          </a:p>
          <a:p>
            <a:r>
              <a:rPr lang="es-ES" b="1" dirty="0" smtClean="0">
                <a:solidFill>
                  <a:srgbClr val="FF0000"/>
                </a:solidFill>
                <a:latin typeface="Arial Black" pitchFamily="34" charset="0"/>
              </a:rPr>
              <a:t>M</a:t>
            </a:r>
          </a:p>
          <a:p>
            <a:r>
              <a:rPr lang="es-ES" b="1" dirty="0" smtClean="0">
                <a:solidFill>
                  <a:srgbClr val="FF0000"/>
                </a:solidFill>
                <a:latin typeface="Arial Black" pitchFamily="34" charset="0"/>
              </a:rPr>
              <a:t>I</a:t>
            </a:r>
          </a:p>
          <a:p>
            <a:r>
              <a:rPr lang="es-ES" b="1" dirty="0" smtClean="0">
                <a:solidFill>
                  <a:srgbClr val="FF0000"/>
                </a:solidFill>
                <a:latin typeface="Arial Black" pitchFamily="34" charset="0"/>
              </a:rPr>
              <a:t>E</a:t>
            </a:r>
          </a:p>
          <a:p>
            <a:r>
              <a:rPr lang="es-ES" b="1" dirty="0" smtClean="0">
                <a:solidFill>
                  <a:srgbClr val="FF0000"/>
                </a:solidFill>
                <a:latin typeface="Arial Black" pitchFamily="34" charset="0"/>
              </a:rPr>
              <a:t>N</a:t>
            </a:r>
          </a:p>
          <a:p>
            <a:r>
              <a:rPr lang="es-ES" b="1" dirty="0" smtClean="0">
                <a:solidFill>
                  <a:srgbClr val="FF0000"/>
                </a:solidFill>
                <a:latin typeface="Arial Black" pitchFamily="34" charset="0"/>
              </a:rPr>
              <a:t>T</a:t>
            </a:r>
          </a:p>
          <a:p>
            <a:r>
              <a:rPr lang="es-ES" b="1" dirty="0" smtClean="0">
                <a:solidFill>
                  <a:srgbClr val="FF0000"/>
                </a:solidFill>
                <a:latin typeface="Arial Black" pitchFamily="34" charset="0"/>
              </a:rPr>
              <a:t>O</a:t>
            </a:r>
            <a:endParaRPr lang="es-ES" b="1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3" name="92 CuadroTexto"/>
          <p:cNvSpPr txBox="1"/>
          <p:nvPr/>
        </p:nvSpPr>
        <p:spPr>
          <a:xfrm>
            <a:off x="2195736" y="908720"/>
            <a:ext cx="625492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ETICA</a:t>
            </a:r>
            <a:endParaRPr lang="es-ES" sz="1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4" name="93 CuadroTexto"/>
          <p:cNvSpPr txBox="1"/>
          <p:nvPr/>
        </p:nvSpPr>
        <p:spPr>
          <a:xfrm>
            <a:off x="5941385" y="908720"/>
            <a:ext cx="934871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ESTUDIOS</a:t>
            </a:r>
            <a:endParaRPr lang="es-ES" sz="1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5" name="94 CuadroTexto"/>
          <p:cNvSpPr txBox="1"/>
          <p:nvPr/>
        </p:nvSpPr>
        <p:spPr>
          <a:xfrm>
            <a:off x="1979712" y="3284984"/>
            <a:ext cx="1015021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HONRADEZ</a:t>
            </a:r>
            <a:endParaRPr lang="es-ES" sz="1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6" name="95 CuadroTexto"/>
          <p:cNvSpPr txBox="1"/>
          <p:nvPr/>
        </p:nvSpPr>
        <p:spPr>
          <a:xfrm>
            <a:off x="5984793" y="3356992"/>
            <a:ext cx="819455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LOGROS</a:t>
            </a:r>
            <a:endParaRPr lang="es-ES" sz="1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7" name="96 CuadroTexto"/>
          <p:cNvSpPr txBox="1"/>
          <p:nvPr/>
        </p:nvSpPr>
        <p:spPr>
          <a:xfrm>
            <a:off x="1835696" y="3861048"/>
            <a:ext cx="1342034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EXTROVERTIDO</a:t>
            </a:r>
            <a:endParaRPr lang="es-ES" sz="1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8" name="97 CuadroTexto"/>
          <p:cNvSpPr txBox="1"/>
          <p:nvPr/>
        </p:nvSpPr>
        <p:spPr>
          <a:xfrm>
            <a:off x="5796136" y="3861048"/>
            <a:ext cx="1188146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PRAGMÁTICO</a:t>
            </a:r>
            <a:endParaRPr lang="es-ES" sz="1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9" name="98 CuadroTexto"/>
          <p:cNvSpPr txBox="1"/>
          <p:nvPr/>
        </p:nvSpPr>
        <p:spPr>
          <a:xfrm>
            <a:off x="2090654" y="6237312"/>
            <a:ext cx="825162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EMPATÍA</a:t>
            </a:r>
            <a:endParaRPr lang="es-ES" sz="1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0" name="99 CuadroTexto"/>
          <p:cNvSpPr txBox="1"/>
          <p:nvPr/>
        </p:nvSpPr>
        <p:spPr>
          <a:xfrm>
            <a:off x="5836613" y="6237312"/>
            <a:ext cx="1111651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ENTUSIASTA</a:t>
            </a:r>
            <a:endParaRPr lang="es-ES" sz="1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2" name="101 CuadroTexto"/>
          <p:cNvSpPr txBox="1"/>
          <p:nvPr/>
        </p:nvSpPr>
        <p:spPr>
          <a:xfrm>
            <a:off x="3635896" y="1196752"/>
            <a:ext cx="308098" cy="203132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M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O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R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A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L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I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D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A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D</a:t>
            </a:r>
            <a:endParaRPr lang="es-ES" sz="1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3" name="102 CuadroTexto"/>
          <p:cNvSpPr txBox="1"/>
          <p:nvPr/>
        </p:nvSpPr>
        <p:spPr>
          <a:xfrm>
            <a:off x="1115616" y="1052736"/>
            <a:ext cx="298480" cy="2246769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C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O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H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E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R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E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N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C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I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A</a:t>
            </a:r>
            <a:endParaRPr lang="es-ES" sz="1400" b="1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5" name="104 CuadroTexto"/>
          <p:cNvSpPr txBox="1"/>
          <p:nvPr/>
        </p:nvSpPr>
        <p:spPr>
          <a:xfrm>
            <a:off x="5076056" y="895360"/>
            <a:ext cx="298480" cy="2677656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I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N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T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E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L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I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G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E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N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C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I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A</a:t>
            </a:r>
            <a:endParaRPr lang="es-ES" sz="1400" b="1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6" name="105 CuadroTexto"/>
          <p:cNvSpPr txBox="1"/>
          <p:nvPr/>
        </p:nvSpPr>
        <p:spPr>
          <a:xfrm>
            <a:off x="7596336" y="980728"/>
            <a:ext cx="290464" cy="2462213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E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X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P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E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R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I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E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N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C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I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A</a:t>
            </a:r>
            <a:endParaRPr lang="es-ES" sz="1400" b="1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7" name="106 CuadroTexto"/>
          <p:cNvSpPr txBox="1"/>
          <p:nvPr/>
        </p:nvSpPr>
        <p:spPr>
          <a:xfrm>
            <a:off x="3687838" y="4149080"/>
            <a:ext cx="298480" cy="203132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S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O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L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I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D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A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R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I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O</a:t>
            </a:r>
            <a:endParaRPr lang="es-ES" sz="1400" b="1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8" name="107 CuadroTexto"/>
          <p:cNvSpPr txBox="1"/>
          <p:nvPr/>
        </p:nvSpPr>
        <p:spPr>
          <a:xfrm>
            <a:off x="1115616" y="4492277"/>
            <a:ext cx="308098" cy="138499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I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M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A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G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E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N</a:t>
            </a:r>
            <a:endParaRPr lang="es-ES" sz="1400" b="1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9" name="108 CuadroTexto"/>
          <p:cNvSpPr txBox="1"/>
          <p:nvPr/>
        </p:nvSpPr>
        <p:spPr>
          <a:xfrm>
            <a:off x="7596336" y="4149080"/>
            <a:ext cx="298480" cy="203132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I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N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N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O</a:t>
            </a:r>
            <a:endParaRPr lang="es-ES" sz="1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V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A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D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O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R</a:t>
            </a:r>
            <a:endParaRPr lang="es-ES" sz="1400" b="1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10" name="109 CuadroTexto"/>
          <p:cNvSpPr txBox="1"/>
          <p:nvPr/>
        </p:nvSpPr>
        <p:spPr>
          <a:xfrm>
            <a:off x="5076056" y="4149080"/>
            <a:ext cx="308098" cy="203132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S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I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M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P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Á</a:t>
            </a:r>
            <a:endParaRPr lang="es-ES" sz="1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T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Í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C</a:t>
            </a:r>
          </a:p>
          <a:p>
            <a:r>
              <a:rPr lang="es-ES" sz="1400" b="1" dirty="0" smtClean="0">
                <a:solidFill>
                  <a:schemeClr val="bg1"/>
                </a:solidFill>
                <a:latin typeface="Arial Narrow" pitchFamily="34" charset="0"/>
              </a:rPr>
              <a:t>O</a:t>
            </a:r>
            <a:endParaRPr lang="es-ES" sz="1400" b="1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</TotalTime>
  <Words>127</Words>
  <Application>Microsoft Office PowerPoint</Application>
  <PresentationFormat>Presentación en pantalla (4:3)</PresentationFormat>
  <Paragraphs>122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28</cp:revision>
  <dcterms:created xsi:type="dcterms:W3CDTF">2019-02-24T17:57:25Z</dcterms:created>
  <dcterms:modified xsi:type="dcterms:W3CDTF">2019-03-14T20:21:43Z</dcterms:modified>
</cp:coreProperties>
</file>