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A50021"/>
    <a:srgbClr val="003300"/>
    <a:srgbClr val="000066"/>
    <a:srgbClr val="006600"/>
    <a:srgbClr val="008000"/>
    <a:srgbClr val="800000"/>
    <a:srgbClr val="CC0000"/>
    <a:srgbClr val="00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24992" y="116633"/>
            <a:ext cx="807945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SISTEMA ESTATAL: IV.-INFRA-ESTRUCTURAS</a:t>
            </a:r>
            <a:endParaRPr lang="es-ES" sz="2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5 Llamada de flecha cuádruple"/>
          <p:cNvSpPr/>
          <p:nvPr/>
        </p:nvSpPr>
        <p:spPr>
          <a:xfrm>
            <a:off x="3059832" y="2420888"/>
            <a:ext cx="3240360" cy="2592288"/>
          </a:xfrm>
          <a:prstGeom prst="quadArrowCallout">
            <a:avLst/>
          </a:prstGeom>
          <a:solidFill>
            <a:srgbClr val="99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 Black" pitchFamily="34" charset="0"/>
              </a:rPr>
              <a:t>INFRA-</a:t>
            </a:r>
          </a:p>
          <a:p>
            <a:pPr algn="ctr"/>
            <a:endParaRPr lang="es-ES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 Black" pitchFamily="34" charset="0"/>
              </a:rPr>
              <a:t>ESTRUCTURAS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131840" y="908720"/>
            <a:ext cx="2952328" cy="936104"/>
          </a:xfrm>
          <a:prstGeom prst="rect">
            <a:avLst/>
          </a:prstGeom>
          <a:solidFill>
            <a:srgbClr val="C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 SOLAR Y FOTOVOLTAICA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EVALUAR AHORRO ENERGÉTICO-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ENERGIAS LIMPIAS Y RENOVABLES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652120" y="1969095"/>
            <a:ext cx="47570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 Narrow" pitchFamily="34" charset="0"/>
              </a:rPr>
              <a:t>IV..1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866162" y="5085184"/>
            <a:ext cx="434030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 Narrow" pitchFamily="34" charset="0"/>
              </a:rPr>
              <a:t>IV.3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29" name="28 Bisel"/>
          <p:cNvSpPr/>
          <p:nvPr/>
        </p:nvSpPr>
        <p:spPr>
          <a:xfrm>
            <a:off x="3707904" y="1844824"/>
            <a:ext cx="1872208" cy="504056"/>
          </a:xfrm>
          <a:prstGeom prst="bevel">
            <a:avLst/>
          </a:prstGeom>
          <a:solidFill>
            <a:srgbClr val="CC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ENERGIAS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0" name="29 Bisel"/>
          <p:cNvSpPr/>
          <p:nvPr/>
        </p:nvSpPr>
        <p:spPr>
          <a:xfrm>
            <a:off x="3563888" y="5013176"/>
            <a:ext cx="2232248" cy="504056"/>
          </a:xfrm>
          <a:prstGeom prst="bevel">
            <a:avLst/>
          </a:prstGeom>
          <a:solidFill>
            <a:srgbClr val="8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TRANSPORTE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372200" y="3140968"/>
            <a:ext cx="2592288" cy="936104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PUERTOS MARITIMOS-  AEROPUERTOS-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CONSTRUCCION VIVIENDAS  -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EDIFICIOS PUBLICOS</a:t>
            </a: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868144" y="4221088"/>
            <a:ext cx="47570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 Narrow" pitchFamily="34" charset="0"/>
              </a:rPr>
              <a:t>IV..2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18" name="17 Bisel"/>
          <p:cNvSpPr/>
          <p:nvPr/>
        </p:nvSpPr>
        <p:spPr>
          <a:xfrm>
            <a:off x="6372200" y="4077072"/>
            <a:ext cx="2592288" cy="504056"/>
          </a:xfrm>
          <a:prstGeom prst="bevel">
            <a:avLst/>
          </a:prstGeom>
          <a:solidFill>
            <a:srgbClr val="0000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OBRAS PÚBLICAS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79512" y="3284984"/>
            <a:ext cx="2808312" cy="936104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DEFENSA DEL MEDIO AMBIENTE-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PATRIMOCIO NACIONAL-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MANTENIMIENTO DE LAS INFRAESTRUCTURAS</a:t>
            </a: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016172" y="4293096"/>
            <a:ext cx="47570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 Narrow" pitchFamily="34" charset="0"/>
              </a:rPr>
              <a:t>IV..4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21" name="20 Bisel"/>
          <p:cNvSpPr/>
          <p:nvPr/>
        </p:nvSpPr>
        <p:spPr>
          <a:xfrm>
            <a:off x="179512" y="4221088"/>
            <a:ext cx="2771800" cy="504056"/>
          </a:xfrm>
          <a:prstGeom prst="bevel">
            <a:avLst/>
          </a:prstGeom>
          <a:solidFill>
            <a:srgbClr val="00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CONSERVACIÓN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347864" y="5517232"/>
            <a:ext cx="2952328" cy="936104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FABRICANTES DE FERROCARRILES</a:t>
            </a:r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CONSTRUCTORES DE CARRETERAS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EMPRESAS DEL TRANSPORTE 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URBANO Y DE MERCANCÍAS</a:t>
            </a:r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436096" y="3573016"/>
            <a:ext cx="434030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 Narrow" pitchFamily="34" charset="0"/>
              </a:rPr>
              <a:t>IV.0</a:t>
            </a:r>
            <a:endParaRPr lang="es-ES" sz="1400" b="1" dirty="0">
              <a:latin typeface="Arial Narrow" pitchFamily="34" charset="0"/>
            </a:endParaRPr>
          </a:p>
        </p:txBody>
      </p:sp>
      <p:pic>
        <p:nvPicPr>
          <p:cNvPr id="24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93296"/>
            <a:ext cx="80161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590</TotalTime>
  <Words>68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52</cp:revision>
  <dcterms:created xsi:type="dcterms:W3CDTF">2018-03-20T18:45:51Z</dcterms:created>
  <dcterms:modified xsi:type="dcterms:W3CDTF">2018-04-13T12:45:30Z</dcterms:modified>
</cp:coreProperties>
</file>