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24/05/2013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o"/>
          <p:cNvSpPr/>
          <p:nvPr/>
        </p:nvSpPr>
        <p:spPr>
          <a:xfrm>
            <a:off x="179512" y="116632"/>
            <a:ext cx="8820472" cy="43204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1520" y="107340"/>
            <a:ext cx="8708090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MATRIZ CICLO DE VIDA DE LA INDUSTRIA-POSICION COMPETITIVA</a:t>
            </a:r>
            <a:endParaRPr lang="es-ES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123728" y="980728"/>
            <a:ext cx="1584176" cy="5040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COMIENZO</a:t>
            </a:r>
            <a:endParaRPr lang="es-ES" sz="1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67544" y="1556792"/>
            <a:ext cx="1584176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Black" pitchFamily="34" charset="0"/>
              </a:rPr>
              <a:t>DOMINANTE</a:t>
            </a:r>
            <a:endParaRPr lang="es-ES" sz="1400" b="1" dirty="0">
              <a:latin typeface="Arial Black" pitchFamily="34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3851920" y="980728"/>
            <a:ext cx="1584176" cy="50405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CRECIMIENTO</a:t>
            </a:r>
            <a:endParaRPr lang="es-E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5580112" y="980728"/>
            <a:ext cx="1584176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MADUREZ</a:t>
            </a:r>
            <a:endParaRPr lang="es-E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7308304" y="980728"/>
            <a:ext cx="1584176" cy="5040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DECLIVE</a:t>
            </a:r>
            <a:endParaRPr lang="es-E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67544" y="2564904"/>
            <a:ext cx="1584176" cy="93610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Black" pitchFamily="34" charset="0"/>
              </a:rPr>
              <a:t>FUERTE</a:t>
            </a:r>
            <a:endParaRPr lang="es-ES" sz="1400" b="1" dirty="0">
              <a:latin typeface="Arial Black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67544" y="3573016"/>
            <a:ext cx="1584176" cy="93610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Black" pitchFamily="34" charset="0"/>
              </a:rPr>
              <a:t>FAVORABLE</a:t>
            </a:r>
            <a:endParaRPr lang="es-ES" sz="1400" b="1" dirty="0">
              <a:latin typeface="Arial Black" pitchFamily="34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467544" y="4581128"/>
            <a:ext cx="1584176" cy="93610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Black" pitchFamily="34" charset="0"/>
              </a:rPr>
              <a:t>SOSTENIBLE</a:t>
            </a:r>
            <a:endParaRPr lang="es-ES" sz="1400" b="1" dirty="0">
              <a:latin typeface="Arial Black" pitchFamily="34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467544" y="5589240"/>
            <a:ext cx="1584176" cy="93610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Black" pitchFamily="34" charset="0"/>
              </a:rPr>
              <a:t>MARGINAL</a:t>
            </a:r>
            <a:endParaRPr lang="es-ES" sz="1400" b="1" dirty="0">
              <a:latin typeface="Arial Black" pitchFamily="34" charset="0"/>
            </a:endParaRPr>
          </a:p>
        </p:txBody>
      </p:sp>
      <p:cxnSp>
        <p:nvCxnSpPr>
          <p:cNvPr id="28" name="27 Conector recto"/>
          <p:cNvCxnSpPr/>
          <p:nvPr/>
        </p:nvCxnSpPr>
        <p:spPr>
          <a:xfrm flipV="1">
            <a:off x="3779912" y="980728"/>
            <a:ext cx="0" cy="56166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V="1">
            <a:off x="5508104" y="980728"/>
            <a:ext cx="0" cy="55446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V="1">
            <a:off x="7236296" y="980728"/>
            <a:ext cx="0" cy="55446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flipV="1">
            <a:off x="8892480" y="980728"/>
            <a:ext cx="0" cy="55446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flipV="1">
            <a:off x="2123728" y="980728"/>
            <a:ext cx="0" cy="55446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 flipV="1">
            <a:off x="395536" y="6525344"/>
            <a:ext cx="8532440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 flipV="1">
            <a:off x="467544" y="5445224"/>
            <a:ext cx="8424936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 flipV="1">
            <a:off x="395536" y="4437112"/>
            <a:ext cx="8532440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 flipV="1">
            <a:off x="395536" y="3429000"/>
            <a:ext cx="8532440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395536" y="2492896"/>
            <a:ext cx="84969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395536" y="1556792"/>
            <a:ext cx="84969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40 Elipse"/>
          <p:cNvSpPr/>
          <p:nvPr/>
        </p:nvSpPr>
        <p:spPr>
          <a:xfrm>
            <a:off x="2627784" y="1844824"/>
            <a:ext cx="2376264" cy="64807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CONSOLIDAR</a:t>
            </a:r>
            <a:endParaRPr lang="es-ES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6" name="45 Conector recto de flecha"/>
          <p:cNvCxnSpPr/>
          <p:nvPr/>
        </p:nvCxnSpPr>
        <p:spPr>
          <a:xfrm>
            <a:off x="2411760" y="6381328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 flipV="1">
            <a:off x="2411760" y="4293096"/>
            <a:ext cx="0" cy="2088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 flipH="1">
            <a:off x="6948264" y="1844824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>
            <a:off x="8604448" y="1844824"/>
            <a:ext cx="0" cy="194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57 CuadroTexto"/>
          <p:cNvSpPr txBox="1"/>
          <p:nvPr/>
        </p:nvSpPr>
        <p:spPr>
          <a:xfrm>
            <a:off x="7740352" y="1916832"/>
            <a:ext cx="8490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>
                <a:solidFill>
                  <a:srgbClr val="FF0000"/>
                </a:solidFill>
                <a:latin typeface="Arial Narrow" pitchFamily="34" charset="0"/>
              </a:rPr>
              <a:t>MINIMO</a:t>
            </a:r>
          </a:p>
          <a:p>
            <a:pPr algn="ctr"/>
            <a:r>
              <a:rPr lang="es-ES" sz="1600" b="1" dirty="0" smtClean="0">
                <a:solidFill>
                  <a:srgbClr val="FF0000"/>
                </a:solidFill>
                <a:latin typeface="Arial Narrow" pitchFamily="34" charset="0"/>
              </a:rPr>
              <a:t>RIESGO</a:t>
            </a:r>
            <a:endParaRPr lang="es-ES" sz="16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2483768" y="5805264"/>
            <a:ext cx="897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>
                <a:solidFill>
                  <a:srgbClr val="FF0000"/>
                </a:solidFill>
                <a:latin typeface="Arial Narrow" pitchFamily="34" charset="0"/>
              </a:rPr>
              <a:t>MAXIMO</a:t>
            </a:r>
          </a:p>
          <a:p>
            <a:pPr algn="ctr"/>
            <a:r>
              <a:rPr lang="es-ES" sz="1600" b="1" dirty="0" smtClean="0">
                <a:solidFill>
                  <a:srgbClr val="FF0000"/>
                </a:solidFill>
                <a:latin typeface="Arial Narrow" pitchFamily="34" charset="0"/>
              </a:rPr>
              <a:t>RIESGO</a:t>
            </a:r>
            <a:endParaRPr lang="es-ES" sz="16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0" name="59 CuadroTexto"/>
          <p:cNvSpPr txBox="1"/>
          <p:nvPr/>
        </p:nvSpPr>
        <p:spPr>
          <a:xfrm>
            <a:off x="2195736" y="1628800"/>
            <a:ext cx="1140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>
                <a:latin typeface="Arial" pitchFamily="34" charset="0"/>
                <a:cs typeface="Arial" pitchFamily="34" charset="0"/>
              </a:rPr>
              <a:t>INVERTIR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3995936" y="2564904"/>
            <a:ext cx="1208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>
                <a:latin typeface="Arial" pitchFamily="34" charset="0"/>
                <a:cs typeface="Arial" pitchFamily="34" charset="0"/>
              </a:rPr>
              <a:t>MEJORAR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7380312" y="3861048"/>
            <a:ext cx="1354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>
                <a:latin typeface="Arial" pitchFamily="34" charset="0"/>
                <a:cs typeface="Arial" pitchFamily="34" charset="0"/>
              </a:rPr>
              <a:t>COSECHAR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5724128" y="4581128"/>
            <a:ext cx="14774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>
                <a:latin typeface="Arial" pitchFamily="34" charset="0"/>
                <a:cs typeface="Arial" pitchFamily="34" charset="0"/>
              </a:rPr>
              <a:t>SEGMENTAR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7308304" y="5949280"/>
            <a:ext cx="1560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>
                <a:latin typeface="Arial" pitchFamily="34" charset="0"/>
                <a:cs typeface="Arial" pitchFamily="34" charset="0"/>
              </a:rPr>
              <a:t>DESINVERTIR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64 Elipse"/>
          <p:cNvSpPr/>
          <p:nvPr/>
        </p:nvSpPr>
        <p:spPr>
          <a:xfrm>
            <a:off x="6012160" y="5157192"/>
            <a:ext cx="2448272" cy="648072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LIQUIDAR</a:t>
            </a:r>
            <a:endParaRPr lang="es-ES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65 Elipse"/>
          <p:cNvSpPr/>
          <p:nvPr/>
        </p:nvSpPr>
        <p:spPr>
          <a:xfrm>
            <a:off x="6012160" y="2564904"/>
            <a:ext cx="2376264" cy="64807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MANTENER</a:t>
            </a:r>
            <a:endParaRPr lang="es-ES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66 Elipse"/>
          <p:cNvSpPr/>
          <p:nvPr/>
        </p:nvSpPr>
        <p:spPr>
          <a:xfrm>
            <a:off x="2627784" y="4581128"/>
            <a:ext cx="2376264" cy="6480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SELECCIONAR</a:t>
            </a:r>
            <a:endParaRPr lang="es-ES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8" name="67 CuadroTexto"/>
          <p:cNvSpPr txBox="1"/>
          <p:nvPr/>
        </p:nvSpPr>
        <p:spPr>
          <a:xfrm>
            <a:off x="3222256" y="548680"/>
            <a:ext cx="4989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i="1" u="sng" dirty="0" smtClean="0">
                <a:latin typeface="Arial Black" pitchFamily="34" charset="0"/>
              </a:rPr>
              <a:t>CICLO  DE VIDA DE LA INDUSTRIA</a:t>
            </a:r>
            <a:endParaRPr lang="es-ES" sz="2000" b="1" i="1" u="sng" dirty="0">
              <a:latin typeface="Arial Black" pitchFamily="34" charset="0"/>
            </a:endParaRPr>
          </a:p>
        </p:txBody>
      </p:sp>
      <p:sp>
        <p:nvSpPr>
          <p:cNvPr id="69" name="68 CuadroTexto"/>
          <p:cNvSpPr txBox="1"/>
          <p:nvPr/>
        </p:nvSpPr>
        <p:spPr>
          <a:xfrm rot="16200000">
            <a:off x="-1445802" y="3820886"/>
            <a:ext cx="331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u="sng" dirty="0" smtClean="0">
                <a:latin typeface="Arial Black" pitchFamily="34" charset="0"/>
              </a:rPr>
              <a:t>POSICION COMPETITIVA</a:t>
            </a:r>
            <a:endParaRPr lang="es-ES" b="1" i="1" u="sng" dirty="0">
              <a:latin typeface="Arial Black" pitchFamily="34" charset="0"/>
            </a:endParaRPr>
          </a:p>
        </p:txBody>
      </p:sp>
      <p:pic>
        <p:nvPicPr>
          <p:cNvPr id="70" name="69 Imagen" descr="logo_cc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288" y="764704"/>
            <a:ext cx="791384" cy="6480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38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21</cp:revision>
  <dcterms:created xsi:type="dcterms:W3CDTF">2013-05-23T18:21:33Z</dcterms:created>
  <dcterms:modified xsi:type="dcterms:W3CDTF">2013-05-24T16:49:14Z</dcterms:modified>
</cp:coreProperties>
</file>