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66"/>
    <a:srgbClr val="333300"/>
    <a:srgbClr val="3366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03/03/2014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9788" y="0"/>
            <a:ext cx="684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Pergamino horizontal"/>
          <p:cNvSpPr/>
          <p:nvPr/>
        </p:nvSpPr>
        <p:spPr>
          <a:xfrm>
            <a:off x="323528" y="0"/>
            <a:ext cx="8064896" cy="764704"/>
          </a:xfrm>
          <a:prstGeom prst="horizontalScroll">
            <a:avLst/>
          </a:prstGeom>
          <a:solidFill>
            <a:srgbClr val="FF0000"/>
          </a:solidFill>
          <a:ln w="762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FFFF00"/>
                </a:solidFill>
                <a:latin typeface="Bodoni MT Black" pitchFamily="18" charset="0"/>
              </a:rPr>
              <a:t>LAS </a:t>
            </a:r>
            <a:r>
              <a:rPr lang="es-ES" sz="3600" b="1" dirty="0" smtClean="0">
                <a:solidFill>
                  <a:srgbClr val="FFFF00"/>
                </a:solidFill>
                <a:latin typeface="Bodoni MT Black" pitchFamily="18" charset="0"/>
              </a:rPr>
              <a:t>4</a:t>
            </a:r>
            <a:r>
              <a:rPr lang="es-ES" sz="2800" b="1" dirty="0" smtClean="0">
                <a:solidFill>
                  <a:srgbClr val="FFFF00"/>
                </a:solidFill>
                <a:latin typeface="Bodoni MT Black" pitchFamily="18" charset="0"/>
              </a:rPr>
              <a:t> </a:t>
            </a:r>
            <a:r>
              <a:rPr lang="es-ES" sz="4800" b="1" dirty="0" smtClean="0">
                <a:solidFill>
                  <a:srgbClr val="FFFF00"/>
                </a:solidFill>
                <a:latin typeface="Bodoni MT Black" pitchFamily="18" charset="0"/>
              </a:rPr>
              <a:t>“Cs” </a:t>
            </a:r>
            <a:r>
              <a:rPr lang="es-ES" sz="2800" b="1" dirty="0" smtClean="0">
                <a:solidFill>
                  <a:srgbClr val="FFFF00"/>
                </a:solidFill>
                <a:latin typeface="Bodoni MT Black" pitchFamily="18" charset="0"/>
              </a:rPr>
              <a:t>DE LA MARCA ESPAÑA</a:t>
            </a:r>
            <a:endParaRPr lang="es-ES" sz="2800" b="1" dirty="0">
              <a:solidFill>
                <a:srgbClr val="FFFF00"/>
              </a:solidFill>
              <a:latin typeface="Bodoni MT Black" pitchFamily="18" charset="0"/>
            </a:endParaRPr>
          </a:p>
        </p:txBody>
      </p:sp>
      <p:sp>
        <p:nvSpPr>
          <p:cNvPr id="8" name="7 Cilindro"/>
          <p:cNvSpPr/>
          <p:nvPr/>
        </p:nvSpPr>
        <p:spPr>
          <a:xfrm rot="10800000">
            <a:off x="2987825" y="4725143"/>
            <a:ext cx="3240360" cy="2088232"/>
          </a:xfrm>
          <a:prstGeom prst="can">
            <a:avLst/>
          </a:prstGeom>
          <a:solidFill>
            <a:srgbClr val="66006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8 Cilindro"/>
          <p:cNvSpPr/>
          <p:nvPr/>
        </p:nvSpPr>
        <p:spPr>
          <a:xfrm>
            <a:off x="2987824" y="836712"/>
            <a:ext cx="3240360" cy="2088232"/>
          </a:xfrm>
          <a:prstGeom prst="can">
            <a:avLst/>
          </a:prstGeom>
          <a:solidFill>
            <a:srgbClr val="000099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9 Cilindro"/>
          <p:cNvSpPr/>
          <p:nvPr/>
        </p:nvSpPr>
        <p:spPr>
          <a:xfrm rot="5400000">
            <a:off x="5940152" y="2420888"/>
            <a:ext cx="3240360" cy="2808312"/>
          </a:xfrm>
          <a:prstGeom prst="can">
            <a:avLst/>
          </a:prstGeom>
          <a:solidFill>
            <a:srgbClr val="C0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ilindro"/>
          <p:cNvSpPr/>
          <p:nvPr/>
        </p:nvSpPr>
        <p:spPr>
          <a:xfrm rot="16200000">
            <a:off x="35495" y="2492896"/>
            <a:ext cx="3240360" cy="2808312"/>
          </a:xfrm>
          <a:prstGeom prst="can">
            <a:avLst/>
          </a:prstGeom>
          <a:solidFill>
            <a:srgbClr val="3333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 descr="españ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957686"/>
            <a:ext cx="2638425" cy="169545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3753586" y="879103"/>
            <a:ext cx="1826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ial Black" pitchFamily="34" charset="0"/>
              </a:rPr>
              <a:t>CULTURA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987824" y="6309320"/>
            <a:ext cx="316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Arial Black" pitchFamily="34" charset="0"/>
              </a:rPr>
              <a:t>COMPETITIVIDAD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 rot="5400000">
            <a:off x="6998883" y="3636796"/>
            <a:ext cx="3181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Arial Black" pitchFamily="34" charset="0"/>
              </a:rPr>
              <a:t>CALIDAD DE VIDA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699797" y="3588229"/>
            <a:ext cx="2508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latin typeface="Arial Black" pitchFamily="34" charset="0"/>
              </a:rPr>
              <a:t>CREATIVIDAD</a:t>
            </a:r>
            <a:endParaRPr lang="es-E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551610" y="1412776"/>
            <a:ext cx="23281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IDIOMA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EDUCACIÓN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COSTUMBRES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IDIOSINCRASIA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LATINOAMERICA</a:t>
            </a:r>
            <a:endParaRPr lang="es-ES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551309" y="4869160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ES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ES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ES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s-ES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339752" y="491503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SECTOR  ALIMENTARIO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INFRAESTRUCTURAS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GASTRONOMIA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DEPORTE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TURISMO</a:t>
            </a:r>
          </a:p>
          <a:p>
            <a:pPr algn="ctr"/>
            <a:endParaRPr lang="es-ES" b="1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6132229" y="2564904"/>
            <a:ext cx="226215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OCIO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SALUD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CLIMA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GERIATRIA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URBANISMO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HOSPITALES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TRANSPORTES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TRANSPLANTES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HOSPITALIDAD</a:t>
            </a:r>
            <a:endParaRPr lang="es-ES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755576" y="2636912"/>
            <a:ext cx="223727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I+D+i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MODA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ARTE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BANCOS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START UP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FORMACIÓN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RENOVABLES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GESTIÓN AGUA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Arial Black" pitchFamily="34" charset="0"/>
              </a:rPr>
              <a:t>GESTIÓN OCIO</a:t>
            </a:r>
          </a:p>
        </p:txBody>
      </p:sp>
      <p:pic>
        <p:nvPicPr>
          <p:cNvPr id="23" name="22 Imagen" descr="comunicac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764703"/>
            <a:ext cx="2483768" cy="13681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23 Imagen" descr="calidad_vid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5517232"/>
            <a:ext cx="2232247" cy="12905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24 Imagen" descr="competitivida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5" y="5599115"/>
            <a:ext cx="2376264" cy="12142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25 Imagen" descr="creativida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5536" y="764704"/>
            <a:ext cx="2448272" cy="14401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47</Words>
  <Application>Microsoft Office PowerPoint</Application>
  <PresentationFormat>Presentación en pantalla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24</cp:revision>
  <dcterms:created xsi:type="dcterms:W3CDTF">2014-02-28T17:27:51Z</dcterms:created>
  <dcterms:modified xsi:type="dcterms:W3CDTF">2014-03-03T09:55:02Z</dcterms:modified>
</cp:coreProperties>
</file>