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467544" y="116632"/>
            <a:ext cx="7992888" cy="576064"/>
          </a:xfrm>
          <a:prstGeom prst="fram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PREVISIÓN DE DESARROLLOS INNOVADORES 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2978329" y="2924944"/>
            <a:ext cx="3384376" cy="1728192"/>
          </a:xfrm>
          <a:prstGeom prst="hexagon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DESARROLLOS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EN LAS ERAS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DE LA COMUNICACIÓN 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Y EL CONOCIMIENTO</a:t>
            </a:r>
            <a:endParaRPr lang="es-E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5 Llamada de flecha a la derecha"/>
          <p:cNvSpPr/>
          <p:nvPr/>
        </p:nvSpPr>
        <p:spPr>
          <a:xfrm rot="1593461">
            <a:off x="832080" y="1790961"/>
            <a:ext cx="2526020" cy="1800200"/>
          </a:xfrm>
          <a:prstGeom prst="rightArrowCallou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LA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FORMACI</a:t>
            </a:r>
            <a:r>
              <a:rPr lang="es-ES" b="1" dirty="0" smtClean="0">
                <a:latin typeface="Aharoni" pitchFamily="2" charset="-79"/>
                <a:cs typeface="Aharoni" pitchFamily="2" charset="-79"/>
              </a:rPr>
              <a:t>Ó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N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Y EL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SISTEMA DE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EDUCACIÓN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Llamada de flecha a la derecha"/>
          <p:cNvSpPr/>
          <p:nvPr/>
        </p:nvSpPr>
        <p:spPr>
          <a:xfrm rot="20176812">
            <a:off x="796072" y="3858784"/>
            <a:ext cx="2499126" cy="1800200"/>
          </a:xfrm>
          <a:prstGeom prst="rightArrowCallou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LA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SALUD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Y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MEDICINA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Llamada de flecha a la derecha"/>
          <p:cNvSpPr/>
          <p:nvPr/>
        </p:nvSpPr>
        <p:spPr>
          <a:xfrm rot="20101675" flipH="1">
            <a:off x="5977546" y="1855903"/>
            <a:ext cx="2504855" cy="18002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LAS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 REDES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SOCIALES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Llamada de flecha a la derecha"/>
          <p:cNvSpPr/>
          <p:nvPr/>
        </p:nvSpPr>
        <p:spPr>
          <a:xfrm rot="1640896" flipH="1">
            <a:off x="5986549" y="3910347"/>
            <a:ext cx="2533539" cy="1800200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LA 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ROB</a:t>
            </a:r>
            <a:r>
              <a:rPr lang="es-ES" b="1" dirty="0" smtClean="0">
                <a:latin typeface="Aharoni" pitchFamily="2" charset="-79"/>
                <a:cs typeface="Aharoni" pitchFamily="2" charset="-79"/>
              </a:rPr>
              <a:t>Ó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TICA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Y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NANO-</a:t>
            </a:r>
          </a:p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TECNOLOG</a:t>
            </a:r>
            <a:r>
              <a:rPr lang="es-ES" b="1" dirty="0" smtClean="0">
                <a:latin typeface="Aharoni" pitchFamily="2" charset="-79"/>
                <a:cs typeface="Aharoni" pitchFamily="2" charset="-79"/>
              </a:rPr>
              <a:t>Í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A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Llamada de flecha a la derecha"/>
          <p:cNvSpPr/>
          <p:nvPr/>
        </p:nvSpPr>
        <p:spPr>
          <a:xfrm rot="5400000" flipH="1">
            <a:off x="3635896" y="4724702"/>
            <a:ext cx="2160240" cy="2016224"/>
          </a:xfrm>
          <a:prstGeom prst="rightArrowCallout">
            <a:avLst/>
          </a:prstGeom>
          <a:solidFill>
            <a:srgbClr val="66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0 Llamada de flecha a la derecha"/>
          <p:cNvSpPr/>
          <p:nvPr/>
        </p:nvSpPr>
        <p:spPr>
          <a:xfrm rot="16200000" flipH="1">
            <a:off x="3599894" y="800707"/>
            <a:ext cx="2160240" cy="2088233"/>
          </a:xfrm>
          <a:prstGeom prst="rightArrowCallou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30458" y="980728"/>
            <a:ext cx="1154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FUENTES</a:t>
            </a:r>
            <a:endParaRPr lang="es-E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ENERGIA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709672" y="5408056"/>
            <a:ext cx="19960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SOCIO-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ECOLOG</a:t>
            </a:r>
            <a:r>
              <a:rPr lang="es-E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Í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SOSTENIBILIDAD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92497"/>
            <a:ext cx="533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7</cp:revision>
  <dcterms:created xsi:type="dcterms:W3CDTF">2014-08-30T14:08:52Z</dcterms:created>
  <dcterms:modified xsi:type="dcterms:W3CDTF">2014-09-02T15:24:07Z</dcterms:modified>
</cp:coreProperties>
</file>